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32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31" r:id="rId28"/>
    <p:sldId id="310" r:id="rId29"/>
  </p:sldIdLst>
  <p:sldSz cx="9144000" cy="5143500" type="screen16x9"/>
  <p:notesSz cx="6858000" cy="9144000"/>
  <p:embeddedFontLst>
    <p:embeddedFont>
      <p:font typeface="Archivo Black" panose="020B0604020202020204" charset="0"/>
      <p:regular r:id="rId31"/>
    </p:embeddedFont>
    <p:embeddedFont>
      <p:font typeface="Libre Baskerville" panose="02000000000000000000" pitchFamily="2" charset="0"/>
      <p:regular r:id="rId32"/>
      <p:bold r:id="rId33"/>
      <p: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Black" panose="02000000000000000000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orient="horz" pos="2903">
          <p15:clr>
            <a:srgbClr val="9AA0A6"/>
          </p15:clr>
        </p15:guide>
        <p15:guide id="5" pos="455">
          <p15:clr>
            <a:srgbClr val="9AA0A6"/>
          </p15:clr>
        </p15:guide>
        <p15:guide id="6" pos="53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2BFA79-424D-471E-84FC-EC331EC7EEAB}">
  <a:tblStyle styleId="{BC2BFA79-424D-471E-84FC-EC331EC7EE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4552" autoAdjust="0"/>
  </p:normalViewPr>
  <p:slideViewPr>
    <p:cSldViewPr snapToGrid="0">
      <p:cViewPr varScale="1">
        <p:scale>
          <a:sx n="103" d="100"/>
          <a:sy n="103" d="100"/>
        </p:scale>
        <p:origin x="1061" y="77"/>
      </p:cViewPr>
      <p:guideLst>
        <p:guide orient="horz" pos="1620"/>
        <p:guide pos="2880"/>
        <p:guide orient="horz" pos="340"/>
        <p:guide orient="horz" pos="2903"/>
        <p:guide pos="455"/>
        <p:guide pos="531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b077c8c4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b077c8c4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077c8c430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b077c8c430_2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190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b077c8c430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b077c8c430_2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190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b077c8c430_2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b077c8c430_2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190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b077c8c430_2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b077c8c430_2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b077c8c430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b077c8c430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b077c8c43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b077c8c43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b077c8c430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b077c8c430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-&gt; Famille Documents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793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b077c8c43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b077c8c43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b077c8c43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b077c8c43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b077c8c430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b077c8c430_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b077c8c43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b077c8c43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b077c8c430_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b077c8c430_7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b077c8c43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b077c8c43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b077c8c43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b077c8c43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b077c8c430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b077c8c430_3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b077c8c43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b077c8c43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c0248371d8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c0248371d8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b077c8c430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b077c8c430_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c688155e8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c688155e87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794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c457795f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c457795f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b077c8c430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b077c8c430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b077c8c430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b077c8c430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b077c8c430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b077c8c430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-&gt; Famille Documents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b077c8c430_2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b077c8c430_2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b077c8c430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b077c8c430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333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b077c8c430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b077c8c430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333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b077c8c430_2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b077c8c430_2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333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Google Shape;38;p2"/>
          <p:cNvGrpSpPr/>
          <p:nvPr/>
        </p:nvGrpSpPr>
        <p:grpSpPr>
          <a:xfrm rot="5400000">
            <a:off x="-613324" y="2217794"/>
            <a:ext cx="1935792" cy="721105"/>
            <a:chOff x="39" y="4275012"/>
            <a:chExt cx="9144036" cy="886205"/>
          </a:xfrm>
        </p:grpSpPr>
        <p:sp>
          <p:nvSpPr>
            <p:cNvPr id="39" name="Google Shape;39;p2"/>
            <p:cNvSpPr/>
            <p:nvPr/>
          </p:nvSpPr>
          <p:spPr>
            <a:xfrm>
              <a:off x="75" y="4275012"/>
              <a:ext cx="9144000" cy="295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" y="4562606"/>
              <a:ext cx="9144000" cy="303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" y="4849217"/>
              <a:ext cx="9144000" cy="3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oogle Shape;42;p2"/>
          <p:cNvGrpSpPr/>
          <p:nvPr/>
        </p:nvGrpSpPr>
        <p:grpSpPr>
          <a:xfrm rot="-5400000" flipH="1">
            <a:off x="7823476" y="2217794"/>
            <a:ext cx="1935792" cy="721105"/>
            <a:chOff x="39" y="4275012"/>
            <a:chExt cx="9144036" cy="886205"/>
          </a:xfrm>
        </p:grpSpPr>
        <p:sp>
          <p:nvSpPr>
            <p:cNvPr id="43" name="Google Shape;43;p2"/>
            <p:cNvSpPr/>
            <p:nvPr/>
          </p:nvSpPr>
          <p:spPr>
            <a:xfrm>
              <a:off x="75" y="4275012"/>
              <a:ext cx="9144000" cy="295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9" y="4562606"/>
              <a:ext cx="9144000" cy="303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" y="4849217"/>
              <a:ext cx="9144000" cy="3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46;p2"/>
          <p:cNvSpPr/>
          <p:nvPr/>
        </p:nvSpPr>
        <p:spPr>
          <a:xfrm>
            <a:off x="715125" y="552450"/>
            <a:ext cx="7715700" cy="4051800"/>
          </a:xfrm>
          <a:prstGeom prst="roundRect">
            <a:avLst>
              <a:gd name="adj" fmla="val 9256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2"/>
          <p:cNvSpPr txBox="1">
            <a:spLocks noGrp="1"/>
          </p:cNvSpPr>
          <p:nvPr>
            <p:ph type="ctrTitle"/>
          </p:nvPr>
        </p:nvSpPr>
        <p:spPr>
          <a:xfrm>
            <a:off x="1037250" y="897575"/>
            <a:ext cx="4123800" cy="23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ubTitle" idx="1"/>
          </p:nvPr>
        </p:nvSpPr>
        <p:spPr>
          <a:xfrm>
            <a:off x="1858950" y="3306400"/>
            <a:ext cx="2648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/>
          <p:nvPr/>
        </p:nvSpPr>
        <p:spPr>
          <a:xfrm>
            <a:off x="0" y="3705223"/>
            <a:ext cx="9144000" cy="1438312"/>
          </a:xfrm>
          <a:custGeom>
            <a:avLst/>
            <a:gdLst/>
            <a:ahLst/>
            <a:cxnLst/>
            <a:rect l="l" t="t" r="r" b="b"/>
            <a:pathLst>
              <a:path w="285750" h="64390" extrusionOk="0">
                <a:moveTo>
                  <a:pt x="41446" y="1536"/>
                </a:moveTo>
                <a:lnTo>
                  <a:pt x="39576" y="2727"/>
                </a:lnTo>
                <a:lnTo>
                  <a:pt x="20253" y="2727"/>
                </a:lnTo>
                <a:lnTo>
                  <a:pt x="22574" y="1536"/>
                </a:lnTo>
                <a:close/>
                <a:moveTo>
                  <a:pt x="63294" y="1536"/>
                </a:moveTo>
                <a:lnTo>
                  <a:pt x="61841" y="2727"/>
                </a:lnTo>
                <a:lnTo>
                  <a:pt x="42577" y="2727"/>
                </a:lnTo>
                <a:lnTo>
                  <a:pt x="44458" y="1536"/>
                </a:lnTo>
                <a:close/>
                <a:moveTo>
                  <a:pt x="87070" y="1536"/>
                </a:moveTo>
                <a:lnTo>
                  <a:pt x="85987" y="2727"/>
                </a:lnTo>
                <a:lnTo>
                  <a:pt x="64449" y="2727"/>
                </a:lnTo>
                <a:lnTo>
                  <a:pt x="65913" y="1536"/>
                </a:lnTo>
                <a:close/>
                <a:moveTo>
                  <a:pt x="107335" y="1536"/>
                </a:moveTo>
                <a:lnTo>
                  <a:pt x="106692" y="2727"/>
                </a:lnTo>
                <a:lnTo>
                  <a:pt x="88285" y="2727"/>
                </a:lnTo>
                <a:lnTo>
                  <a:pt x="89345" y="1536"/>
                </a:lnTo>
                <a:close/>
                <a:moveTo>
                  <a:pt x="128969" y="1536"/>
                </a:moveTo>
                <a:lnTo>
                  <a:pt x="128766" y="2727"/>
                </a:lnTo>
                <a:lnTo>
                  <a:pt x="108716" y="2727"/>
                </a:lnTo>
                <a:lnTo>
                  <a:pt x="109359" y="1536"/>
                </a:lnTo>
                <a:close/>
                <a:moveTo>
                  <a:pt x="154900" y="1536"/>
                </a:moveTo>
                <a:lnTo>
                  <a:pt x="155115" y="2727"/>
                </a:lnTo>
                <a:lnTo>
                  <a:pt x="130647" y="2727"/>
                </a:lnTo>
                <a:lnTo>
                  <a:pt x="130850" y="1536"/>
                </a:lnTo>
                <a:close/>
                <a:moveTo>
                  <a:pt x="176391" y="1536"/>
                </a:moveTo>
                <a:lnTo>
                  <a:pt x="177034" y="2727"/>
                </a:lnTo>
                <a:lnTo>
                  <a:pt x="156984" y="2727"/>
                </a:lnTo>
                <a:lnTo>
                  <a:pt x="156770" y="1536"/>
                </a:lnTo>
                <a:close/>
                <a:moveTo>
                  <a:pt x="196394" y="1536"/>
                </a:moveTo>
                <a:lnTo>
                  <a:pt x="197465" y="2727"/>
                </a:lnTo>
                <a:lnTo>
                  <a:pt x="179058" y="2727"/>
                </a:lnTo>
                <a:lnTo>
                  <a:pt x="178415" y="1536"/>
                </a:lnTo>
                <a:close/>
                <a:moveTo>
                  <a:pt x="219837" y="1536"/>
                </a:moveTo>
                <a:lnTo>
                  <a:pt x="221290" y="2727"/>
                </a:lnTo>
                <a:lnTo>
                  <a:pt x="199751" y="2727"/>
                </a:lnTo>
                <a:lnTo>
                  <a:pt x="198680" y="1536"/>
                </a:lnTo>
                <a:close/>
                <a:moveTo>
                  <a:pt x="241292" y="1536"/>
                </a:moveTo>
                <a:lnTo>
                  <a:pt x="243173" y="2727"/>
                </a:lnTo>
                <a:lnTo>
                  <a:pt x="223909" y="2727"/>
                </a:lnTo>
                <a:lnTo>
                  <a:pt x="222456" y="1536"/>
                </a:lnTo>
                <a:close/>
                <a:moveTo>
                  <a:pt x="263176" y="1536"/>
                </a:moveTo>
                <a:lnTo>
                  <a:pt x="265497" y="2727"/>
                </a:lnTo>
                <a:lnTo>
                  <a:pt x="246174" y="2727"/>
                </a:lnTo>
                <a:lnTo>
                  <a:pt x="244304" y="1536"/>
                </a:lnTo>
                <a:close/>
                <a:moveTo>
                  <a:pt x="37195" y="4215"/>
                </a:moveTo>
                <a:lnTo>
                  <a:pt x="31480" y="7834"/>
                </a:lnTo>
                <a:lnTo>
                  <a:pt x="10251" y="7834"/>
                </a:lnTo>
                <a:lnTo>
                  <a:pt x="17324" y="4215"/>
                </a:lnTo>
                <a:close/>
                <a:moveTo>
                  <a:pt x="128516" y="4215"/>
                </a:moveTo>
                <a:lnTo>
                  <a:pt x="127885" y="7834"/>
                </a:lnTo>
                <a:lnTo>
                  <a:pt x="105966" y="7834"/>
                </a:lnTo>
                <a:lnTo>
                  <a:pt x="107918" y="4215"/>
                </a:lnTo>
                <a:close/>
                <a:moveTo>
                  <a:pt x="155365" y="4215"/>
                </a:moveTo>
                <a:lnTo>
                  <a:pt x="155984" y="7834"/>
                </a:lnTo>
                <a:lnTo>
                  <a:pt x="129766" y="7834"/>
                </a:lnTo>
                <a:lnTo>
                  <a:pt x="130385" y="4215"/>
                </a:lnTo>
                <a:close/>
                <a:moveTo>
                  <a:pt x="59996" y="4239"/>
                </a:moveTo>
                <a:lnTo>
                  <a:pt x="55543" y="7846"/>
                </a:lnTo>
                <a:lnTo>
                  <a:pt x="34481" y="7846"/>
                </a:lnTo>
                <a:lnTo>
                  <a:pt x="40219" y="4239"/>
                </a:lnTo>
                <a:close/>
                <a:moveTo>
                  <a:pt x="84665" y="4239"/>
                </a:moveTo>
                <a:lnTo>
                  <a:pt x="81427" y="7846"/>
                </a:lnTo>
                <a:lnTo>
                  <a:pt x="58162" y="7846"/>
                </a:lnTo>
                <a:lnTo>
                  <a:pt x="62615" y="4239"/>
                </a:lnTo>
                <a:close/>
                <a:moveTo>
                  <a:pt x="105894" y="4239"/>
                </a:moveTo>
                <a:lnTo>
                  <a:pt x="103942" y="7846"/>
                </a:lnTo>
                <a:lnTo>
                  <a:pt x="83713" y="7846"/>
                </a:lnTo>
                <a:lnTo>
                  <a:pt x="86951" y="4239"/>
                </a:lnTo>
                <a:close/>
                <a:moveTo>
                  <a:pt x="177832" y="4239"/>
                </a:moveTo>
                <a:lnTo>
                  <a:pt x="179784" y="7846"/>
                </a:lnTo>
                <a:lnTo>
                  <a:pt x="157865" y="7846"/>
                </a:lnTo>
                <a:lnTo>
                  <a:pt x="157234" y="4239"/>
                </a:lnTo>
                <a:close/>
                <a:moveTo>
                  <a:pt x="198811" y="4239"/>
                </a:moveTo>
                <a:lnTo>
                  <a:pt x="202037" y="7846"/>
                </a:lnTo>
                <a:lnTo>
                  <a:pt x="181808" y="7846"/>
                </a:lnTo>
                <a:lnTo>
                  <a:pt x="179868" y="4239"/>
                </a:lnTo>
                <a:close/>
                <a:moveTo>
                  <a:pt x="223135" y="4239"/>
                </a:moveTo>
                <a:lnTo>
                  <a:pt x="227588" y="7846"/>
                </a:lnTo>
                <a:lnTo>
                  <a:pt x="204323" y="7846"/>
                </a:lnTo>
                <a:lnTo>
                  <a:pt x="201097" y="4239"/>
                </a:lnTo>
                <a:close/>
                <a:moveTo>
                  <a:pt x="245543" y="4239"/>
                </a:moveTo>
                <a:lnTo>
                  <a:pt x="251258" y="7846"/>
                </a:lnTo>
                <a:lnTo>
                  <a:pt x="230207" y="7846"/>
                </a:lnTo>
                <a:lnTo>
                  <a:pt x="225754" y="4239"/>
                </a:lnTo>
                <a:close/>
                <a:moveTo>
                  <a:pt x="268438" y="4239"/>
                </a:moveTo>
                <a:lnTo>
                  <a:pt x="275499" y="7846"/>
                </a:lnTo>
                <a:lnTo>
                  <a:pt x="254294" y="7846"/>
                </a:lnTo>
                <a:lnTo>
                  <a:pt x="248567" y="4239"/>
                </a:lnTo>
                <a:close/>
                <a:moveTo>
                  <a:pt x="7382" y="9323"/>
                </a:moveTo>
                <a:lnTo>
                  <a:pt x="7382" y="9358"/>
                </a:lnTo>
                <a:lnTo>
                  <a:pt x="29099" y="9358"/>
                </a:lnTo>
                <a:lnTo>
                  <a:pt x="23753" y="12728"/>
                </a:lnTo>
                <a:lnTo>
                  <a:pt x="726" y="12728"/>
                </a:lnTo>
                <a:lnTo>
                  <a:pt x="7382" y="9323"/>
                </a:lnTo>
                <a:close/>
                <a:moveTo>
                  <a:pt x="53697" y="9358"/>
                </a:moveTo>
                <a:lnTo>
                  <a:pt x="49542" y="12728"/>
                </a:lnTo>
                <a:lnTo>
                  <a:pt x="26777" y="12728"/>
                </a:lnTo>
                <a:lnTo>
                  <a:pt x="32123" y="9358"/>
                </a:lnTo>
                <a:close/>
                <a:moveTo>
                  <a:pt x="80081" y="9358"/>
                </a:moveTo>
                <a:lnTo>
                  <a:pt x="77081" y="12728"/>
                </a:lnTo>
                <a:lnTo>
                  <a:pt x="52161" y="12728"/>
                </a:lnTo>
                <a:lnTo>
                  <a:pt x="56317" y="9358"/>
                </a:lnTo>
                <a:close/>
                <a:moveTo>
                  <a:pt x="103144" y="9358"/>
                </a:moveTo>
                <a:lnTo>
                  <a:pt x="101322" y="12728"/>
                </a:lnTo>
                <a:lnTo>
                  <a:pt x="79367" y="12728"/>
                </a:lnTo>
                <a:lnTo>
                  <a:pt x="82391" y="9358"/>
                </a:lnTo>
                <a:close/>
                <a:moveTo>
                  <a:pt x="127623" y="9358"/>
                </a:moveTo>
                <a:lnTo>
                  <a:pt x="127040" y="12728"/>
                </a:lnTo>
                <a:lnTo>
                  <a:pt x="103346" y="12728"/>
                </a:lnTo>
                <a:lnTo>
                  <a:pt x="105168" y="9358"/>
                </a:lnTo>
                <a:close/>
                <a:moveTo>
                  <a:pt x="156246" y="9358"/>
                </a:moveTo>
                <a:lnTo>
                  <a:pt x="156817" y="12728"/>
                </a:lnTo>
                <a:lnTo>
                  <a:pt x="128933" y="12728"/>
                </a:lnTo>
                <a:lnTo>
                  <a:pt x="129516" y="9358"/>
                </a:lnTo>
                <a:close/>
                <a:moveTo>
                  <a:pt x="180594" y="9358"/>
                </a:moveTo>
                <a:lnTo>
                  <a:pt x="182404" y="12728"/>
                </a:lnTo>
                <a:lnTo>
                  <a:pt x="158710" y="12728"/>
                </a:lnTo>
                <a:lnTo>
                  <a:pt x="158127" y="9358"/>
                </a:lnTo>
                <a:close/>
                <a:moveTo>
                  <a:pt x="203359" y="9358"/>
                </a:moveTo>
                <a:lnTo>
                  <a:pt x="206383" y="12728"/>
                </a:lnTo>
                <a:lnTo>
                  <a:pt x="184416" y="12728"/>
                </a:lnTo>
                <a:lnTo>
                  <a:pt x="182594" y="9358"/>
                </a:lnTo>
                <a:close/>
                <a:moveTo>
                  <a:pt x="229433" y="9358"/>
                </a:moveTo>
                <a:lnTo>
                  <a:pt x="233589" y="12728"/>
                </a:lnTo>
                <a:lnTo>
                  <a:pt x="208669" y="12728"/>
                </a:lnTo>
                <a:lnTo>
                  <a:pt x="205669" y="9358"/>
                </a:lnTo>
                <a:close/>
                <a:moveTo>
                  <a:pt x="253639" y="9358"/>
                </a:moveTo>
                <a:lnTo>
                  <a:pt x="258973" y="12728"/>
                </a:lnTo>
                <a:lnTo>
                  <a:pt x="236208" y="12728"/>
                </a:lnTo>
                <a:lnTo>
                  <a:pt x="232053" y="9358"/>
                </a:lnTo>
                <a:close/>
                <a:moveTo>
                  <a:pt x="278428" y="9358"/>
                </a:moveTo>
                <a:lnTo>
                  <a:pt x="285024" y="12728"/>
                </a:lnTo>
                <a:lnTo>
                  <a:pt x="261997" y="12728"/>
                </a:lnTo>
                <a:lnTo>
                  <a:pt x="256651" y="9358"/>
                </a:lnTo>
                <a:close/>
                <a:moveTo>
                  <a:pt x="47720" y="14240"/>
                </a:moveTo>
                <a:lnTo>
                  <a:pt x="41827" y="19014"/>
                </a:lnTo>
                <a:lnTo>
                  <a:pt x="16883" y="19003"/>
                </a:lnTo>
                <a:lnTo>
                  <a:pt x="24408" y="14240"/>
                </a:lnTo>
                <a:close/>
                <a:moveTo>
                  <a:pt x="75736" y="14240"/>
                </a:moveTo>
                <a:lnTo>
                  <a:pt x="71438" y="19038"/>
                </a:lnTo>
                <a:lnTo>
                  <a:pt x="44446" y="19014"/>
                </a:lnTo>
                <a:lnTo>
                  <a:pt x="50316" y="14240"/>
                </a:lnTo>
                <a:close/>
                <a:moveTo>
                  <a:pt x="100501" y="14240"/>
                </a:moveTo>
                <a:lnTo>
                  <a:pt x="97929" y="19062"/>
                </a:lnTo>
                <a:lnTo>
                  <a:pt x="73735" y="19038"/>
                </a:lnTo>
                <a:lnTo>
                  <a:pt x="78010" y="14240"/>
                </a:lnTo>
                <a:close/>
                <a:moveTo>
                  <a:pt x="126790" y="14240"/>
                </a:moveTo>
                <a:lnTo>
                  <a:pt x="125956" y="19086"/>
                </a:lnTo>
                <a:lnTo>
                  <a:pt x="99953" y="19062"/>
                </a:lnTo>
                <a:lnTo>
                  <a:pt x="102549" y="14240"/>
                </a:lnTo>
                <a:close/>
                <a:moveTo>
                  <a:pt x="157079" y="14216"/>
                </a:moveTo>
                <a:lnTo>
                  <a:pt x="157913" y="19098"/>
                </a:lnTo>
                <a:lnTo>
                  <a:pt x="127826" y="19086"/>
                </a:lnTo>
                <a:lnTo>
                  <a:pt x="128659" y="14216"/>
                </a:lnTo>
                <a:close/>
                <a:moveTo>
                  <a:pt x="183213" y="14216"/>
                </a:moveTo>
                <a:lnTo>
                  <a:pt x="183213" y="14240"/>
                </a:lnTo>
                <a:lnTo>
                  <a:pt x="185845" y="19145"/>
                </a:lnTo>
                <a:lnTo>
                  <a:pt x="159794" y="19122"/>
                </a:lnTo>
                <a:lnTo>
                  <a:pt x="158960" y="14216"/>
                </a:lnTo>
                <a:close/>
                <a:moveTo>
                  <a:pt x="207716" y="14240"/>
                </a:moveTo>
                <a:lnTo>
                  <a:pt x="212122" y="19181"/>
                </a:lnTo>
                <a:lnTo>
                  <a:pt x="212122" y="19181"/>
                </a:lnTo>
                <a:lnTo>
                  <a:pt x="187869" y="19145"/>
                </a:lnTo>
                <a:lnTo>
                  <a:pt x="185226" y="14240"/>
                </a:lnTo>
                <a:close/>
                <a:moveTo>
                  <a:pt x="235434" y="14216"/>
                </a:moveTo>
                <a:lnTo>
                  <a:pt x="241518" y="19181"/>
                </a:lnTo>
                <a:lnTo>
                  <a:pt x="214420" y="19157"/>
                </a:lnTo>
                <a:lnTo>
                  <a:pt x="210014" y="14216"/>
                </a:lnTo>
                <a:close/>
                <a:moveTo>
                  <a:pt x="261342" y="14240"/>
                </a:moveTo>
                <a:lnTo>
                  <a:pt x="269236" y="19217"/>
                </a:lnTo>
                <a:lnTo>
                  <a:pt x="244150" y="19193"/>
                </a:lnTo>
                <a:lnTo>
                  <a:pt x="238054" y="14240"/>
                </a:lnTo>
                <a:close/>
                <a:moveTo>
                  <a:pt x="72402" y="20527"/>
                </a:moveTo>
                <a:lnTo>
                  <a:pt x="97131" y="20562"/>
                </a:lnTo>
                <a:lnTo>
                  <a:pt x="94405" y="25622"/>
                </a:lnTo>
                <a:lnTo>
                  <a:pt x="67866" y="25622"/>
                </a:lnTo>
                <a:lnTo>
                  <a:pt x="72402" y="20527"/>
                </a:lnTo>
                <a:close/>
                <a:moveTo>
                  <a:pt x="160068" y="20622"/>
                </a:moveTo>
                <a:lnTo>
                  <a:pt x="186642" y="20634"/>
                </a:lnTo>
                <a:lnTo>
                  <a:pt x="189321" y="25622"/>
                </a:lnTo>
                <a:lnTo>
                  <a:pt x="160925" y="25622"/>
                </a:lnTo>
                <a:lnTo>
                  <a:pt x="160068" y="20622"/>
                </a:lnTo>
                <a:close/>
                <a:moveTo>
                  <a:pt x="188666" y="20634"/>
                </a:moveTo>
                <a:lnTo>
                  <a:pt x="213467" y="20669"/>
                </a:lnTo>
                <a:lnTo>
                  <a:pt x="217884" y="25622"/>
                </a:lnTo>
                <a:lnTo>
                  <a:pt x="191345" y="25622"/>
                </a:lnTo>
                <a:lnTo>
                  <a:pt x="188666" y="20634"/>
                </a:lnTo>
                <a:close/>
                <a:moveTo>
                  <a:pt x="245983" y="20693"/>
                </a:moveTo>
                <a:lnTo>
                  <a:pt x="271593" y="20705"/>
                </a:lnTo>
                <a:lnTo>
                  <a:pt x="279356" y="25622"/>
                </a:lnTo>
                <a:lnTo>
                  <a:pt x="252043" y="25622"/>
                </a:lnTo>
                <a:lnTo>
                  <a:pt x="245983" y="20693"/>
                </a:lnTo>
                <a:close/>
                <a:moveTo>
                  <a:pt x="14514" y="20491"/>
                </a:moveTo>
                <a:lnTo>
                  <a:pt x="39993" y="20515"/>
                </a:lnTo>
                <a:lnTo>
                  <a:pt x="33707" y="25634"/>
                </a:lnTo>
                <a:lnTo>
                  <a:pt x="6406" y="25634"/>
                </a:lnTo>
                <a:lnTo>
                  <a:pt x="6406" y="25622"/>
                </a:lnTo>
                <a:lnTo>
                  <a:pt x="14514" y="20491"/>
                </a:lnTo>
                <a:close/>
                <a:moveTo>
                  <a:pt x="42601" y="20515"/>
                </a:moveTo>
                <a:lnTo>
                  <a:pt x="70116" y="20550"/>
                </a:lnTo>
                <a:lnTo>
                  <a:pt x="65580" y="25634"/>
                </a:lnTo>
                <a:lnTo>
                  <a:pt x="36314" y="25634"/>
                </a:lnTo>
                <a:lnTo>
                  <a:pt x="42601" y="20515"/>
                </a:lnTo>
                <a:close/>
                <a:moveTo>
                  <a:pt x="99155" y="20562"/>
                </a:moveTo>
                <a:lnTo>
                  <a:pt x="125706" y="20586"/>
                </a:lnTo>
                <a:lnTo>
                  <a:pt x="124837" y="25634"/>
                </a:lnTo>
                <a:lnTo>
                  <a:pt x="96429" y="25634"/>
                </a:lnTo>
                <a:lnTo>
                  <a:pt x="99155" y="20562"/>
                </a:lnTo>
                <a:close/>
                <a:moveTo>
                  <a:pt x="127575" y="20610"/>
                </a:moveTo>
                <a:lnTo>
                  <a:pt x="158175" y="20622"/>
                </a:lnTo>
                <a:lnTo>
                  <a:pt x="159032" y="25634"/>
                </a:lnTo>
                <a:lnTo>
                  <a:pt x="126718" y="25634"/>
                </a:lnTo>
                <a:lnTo>
                  <a:pt x="127575" y="20610"/>
                </a:lnTo>
                <a:close/>
                <a:moveTo>
                  <a:pt x="215753" y="20669"/>
                </a:moveTo>
                <a:lnTo>
                  <a:pt x="243364" y="20693"/>
                </a:lnTo>
                <a:lnTo>
                  <a:pt x="249424" y="25634"/>
                </a:lnTo>
                <a:lnTo>
                  <a:pt x="220182" y="25634"/>
                </a:lnTo>
                <a:lnTo>
                  <a:pt x="215753" y="20669"/>
                </a:lnTo>
                <a:close/>
                <a:moveTo>
                  <a:pt x="64234" y="27123"/>
                </a:moveTo>
                <a:lnTo>
                  <a:pt x="59067" y="32909"/>
                </a:lnTo>
                <a:lnTo>
                  <a:pt x="27372" y="32909"/>
                </a:lnTo>
                <a:lnTo>
                  <a:pt x="34481" y="27123"/>
                </a:lnTo>
                <a:close/>
                <a:moveTo>
                  <a:pt x="93595" y="27123"/>
                </a:moveTo>
                <a:lnTo>
                  <a:pt x="90488" y="32909"/>
                </a:lnTo>
                <a:lnTo>
                  <a:pt x="61365" y="32909"/>
                </a:lnTo>
                <a:lnTo>
                  <a:pt x="66532" y="27123"/>
                </a:lnTo>
                <a:close/>
                <a:moveTo>
                  <a:pt x="124575" y="27123"/>
                </a:moveTo>
                <a:lnTo>
                  <a:pt x="123575" y="32909"/>
                </a:lnTo>
                <a:lnTo>
                  <a:pt x="92512" y="32909"/>
                </a:lnTo>
                <a:lnTo>
                  <a:pt x="95619" y="27123"/>
                </a:lnTo>
                <a:close/>
                <a:moveTo>
                  <a:pt x="159306" y="27123"/>
                </a:moveTo>
                <a:lnTo>
                  <a:pt x="160306" y="32909"/>
                </a:lnTo>
                <a:lnTo>
                  <a:pt x="125444" y="32909"/>
                </a:lnTo>
                <a:lnTo>
                  <a:pt x="126444" y="27123"/>
                </a:lnTo>
                <a:close/>
                <a:moveTo>
                  <a:pt x="190131" y="27123"/>
                </a:moveTo>
                <a:lnTo>
                  <a:pt x="193238" y="32909"/>
                </a:lnTo>
                <a:lnTo>
                  <a:pt x="162175" y="32909"/>
                </a:lnTo>
                <a:lnTo>
                  <a:pt x="161187" y="27123"/>
                </a:lnTo>
                <a:close/>
                <a:moveTo>
                  <a:pt x="219230" y="27123"/>
                </a:moveTo>
                <a:lnTo>
                  <a:pt x="224385" y="32909"/>
                </a:lnTo>
                <a:lnTo>
                  <a:pt x="195263" y="32909"/>
                </a:lnTo>
                <a:lnTo>
                  <a:pt x="192155" y="27123"/>
                </a:lnTo>
                <a:close/>
                <a:moveTo>
                  <a:pt x="251270" y="27123"/>
                </a:moveTo>
                <a:lnTo>
                  <a:pt x="258378" y="32909"/>
                </a:lnTo>
                <a:lnTo>
                  <a:pt x="226683" y="32909"/>
                </a:lnTo>
                <a:lnTo>
                  <a:pt x="221516" y="27123"/>
                </a:lnTo>
                <a:close/>
                <a:moveTo>
                  <a:pt x="57733" y="34421"/>
                </a:moveTo>
                <a:lnTo>
                  <a:pt x="49959" y="43136"/>
                </a:lnTo>
                <a:lnTo>
                  <a:pt x="14823" y="43136"/>
                </a:lnTo>
                <a:lnTo>
                  <a:pt x="25527" y="34421"/>
                </a:lnTo>
                <a:close/>
                <a:moveTo>
                  <a:pt x="89690" y="34421"/>
                </a:moveTo>
                <a:lnTo>
                  <a:pt x="85011" y="43136"/>
                </a:lnTo>
                <a:lnTo>
                  <a:pt x="52245" y="43136"/>
                </a:lnTo>
                <a:lnTo>
                  <a:pt x="60008" y="34421"/>
                </a:lnTo>
                <a:close/>
                <a:moveTo>
                  <a:pt x="123325" y="34421"/>
                </a:moveTo>
                <a:lnTo>
                  <a:pt x="121813" y="43136"/>
                </a:lnTo>
                <a:lnTo>
                  <a:pt x="87035" y="43136"/>
                </a:lnTo>
                <a:lnTo>
                  <a:pt x="91714" y="34421"/>
                </a:lnTo>
                <a:close/>
                <a:moveTo>
                  <a:pt x="160556" y="34421"/>
                </a:moveTo>
                <a:lnTo>
                  <a:pt x="162056" y="43136"/>
                </a:lnTo>
                <a:lnTo>
                  <a:pt x="123694" y="43136"/>
                </a:lnTo>
                <a:lnTo>
                  <a:pt x="125194" y="34421"/>
                </a:lnTo>
                <a:close/>
                <a:moveTo>
                  <a:pt x="194048" y="34421"/>
                </a:moveTo>
                <a:lnTo>
                  <a:pt x="198715" y="43136"/>
                </a:lnTo>
                <a:lnTo>
                  <a:pt x="163937" y="43136"/>
                </a:lnTo>
                <a:lnTo>
                  <a:pt x="162437" y="34421"/>
                </a:lnTo>
                <a:close/>
                <a:moveTo>
                  <a:pt x="225731" y="34421"/>
                </a:moveTo>
                <a:lnTo>
                  <a:pt x="233493" y="43136"/>
                </a:lnTo>
                <a:lnTo>
                  <a:pt x="200739" y="43136"/>
                </a:lnTo>
                <a:lnTo>
                  <a:pt x="196072" y="34421"/>
                </a:lnTo>
                <a:close/>
                <a:moveTo>
                  <a:pt x="260223" y="34421"/>
                </a:moveTo>
                <a:lnTo>
                  <a:pt x="270927" y="43136"/>
                </a:lnTo>
                <a:lnTo>
                  <a:pt x="235791" y="43136"/>
                </a:lnTo>
                <a:lnTo>
                  <a:pt x="228017" y="34421"/>
                </a:lnTo>
                <a:close/>
                <a:moveTo>
                  <a:pt x="84201" y="44637"/>
                </a:moveTo>
                <a:lnTo>
                  <a:pt x="78403" y="55447"/>
                </a:lnTo>
                <a:lnTo>
                  <a:pt x="41267" y="55447"/>
                </a:lnTo>
                <a:lnTo>
                  <a:pt x="50911" y="44637"/>
                </a:lnTo>
                <a:close/>
                <a:moveTo>
                  <a:pt x="121563" y="44637"/>
                </a:moveTo>
                <a:lnTo>
                  <a:pt x="119705" y="55447"/>
                </a:lnTo>
                <a:lnTo>
                  <a:pt x="80427" y="55447"/>
                </a:lnTo>
                <a:lnTo>
                  <a:pt x="86237" y="44637"/>
                </a:lnTo>
                <a:close/>
                <a:moveTo>
                  <a:pt x="162330" y="44637"/>
                </a:moveTo>
                <a:lnTo>
                  <a:pt x="164187" y="55447"/>
                </a:lnTo>
                <a:lnTo>
                  <a:pt x="121575" y="55447"/>
                </a:lnTo>
                <a:lnTo>
                  <a:pt x="123444" y="44637"/>
                </a:lnTo>
                <a:close/>
                <a:moveTo>
                  <a:pt x="199525" y="44637"/>
                </a:moveTo>
                <a:lnTo>
                  <a:pt x="205323" y="55447"/>
                </a:lnTo>
                <a:lnTo>
                  <a:pt x="166045" y="55447"/>
                </a:lnTo>
                <a:lnTo>
                  <a:pt x="164187" y="44637"/>
                </a:lnTo>
                <a:close/>
                <a:moveTo>
                  <a:pt x="234839" y="44637"/>
                </a:moveTo>
                <a:lnTo>
                  <a:pt x="244483" y="55447"/>
                </a:lnTo>
                <a:lnTo>
                  <a:pt x="207347" y="55447"/>
                </a:lnTo>
                <a:lnTo>
                  <a:pt x="201549" y="44637"/>
                </a:lnTo>
                <a:close/>
                <a:moveTo>
                  <a:pt x="22027" y="0"/>
                </a:moveTo>
                <a:lnTo>
                  <a:pt x="0" y="11335"/>
                </a:lnTo>
                <a:lnTo>
                  <a:pt x="0" y="14240"/>
                </a:lnTo>
                <a:lnTo>
                  <a:pt x="21384" y="14240"/>
                </a:lnTo>
                <a:lnTo>
                  <a:pt x="13871" y="19003"/>
                </a:lnTo>
                <a:lnTo>
                  <a:pt x="0" y="18979"/>
                </a:lnTo>
                <a:lnTo>
                  <a:pt x="0" y="20491"/>
                </a:lnTo>
                <a:lnTo>
                  <a:pt x="11501" y="20503"/>
                </a:lnTo>
                <a:lnTo>
                  <a:pt x="3381" y="25634"/>
                </a:lnTo>
                <a:lnTo>
                  <a:pt x="0" y="25634"/>
                </a:lnTo>
                <a:lnTo>
                  <a:pt x="0" y="27134"/>
                </a:lnTo>
                <a:lnTo>
                  <a:pt x="1012" y="27134"/>
                </a:lnTo>
                <a:lnTo>
                  <a:pt x="0" y="27765"/>
                </a:lnTo>
                <a:lnTo>
                  <a:pt x="0" y="29670"/>
                </a:lnTo>
                <a:lnTo>
                  <a:pt x="4036" y="27123"/>
                </a:lnTo>
                <a:lnTo>
                  <a:pt x="31861" y="27123"/>
                </a:lnTo>
                <a:lnTo>
                  <a:pt x="24753" y="32909"/>
                </a:lnTo>
                <a:lnTo>
                  <a:pt x="0" y="32909"/>
                </a:lnTo>
                <a:lnTo>
                  <a:pt x="0" y="34409"/>
                </a:lnTo>
                <a:lnTo>
                  <a:pt x="22908" y="34409"/>
                </a:lnTo>
                <a:lnTo>
                  <a:pt x="12204" y="43136"/>
                </a:lnTo>
                <a:lnTo>
                  <a:pt x="0" y="43136"/>
                </a:lnTo>
                <a:lnTo>
                  <a:pt x="0" y="44637"/>
                </a:lnTo>
                <a:lnTo>
                  <a:pt x="10358" y="44637"/>
                </a:lnTo>
                <a:lnTo>
                  <a:pt x="0" y="53066"/>
                </a:lnTo>
                <a:lnTo>
                  <a:pt x="0" y="55197"/>
                </a:lnTo>
                <a:lnTo>
                  <a:pt x="12978" y="44625"/>
                </a:lnTo>
                <a:lnTo>
                  <a:pt x="48625" y="44625"/>
                </a:lnTo>
                <a:lnTo>
                  <a:pt x="38981" y="55436"/>
                </a:lnTo>
                <a:lnTo>
                  <a:pt x="0" y="55436"/>
                </a:lnTo>
                <a:lnTo>
                  <a:pt x="0" y="56936"/>
                </a:lnTo>
                <a:lnTo>
                  <a:pt x="37636" y="56936"/>
                </a:lnTo>
                <a:lnTo>
                  <a:pt x="31004" y="64389"/>
                </a:lnTo>
                <a:lnTo>
                  <a:pt x="33290" y="64389"/>
                </a:lnTo>
                <a:lnTo>
                  <a:pt x="39934" y="56936"/>
                </a:lnTo>
                <a:lnTo>
                  <a:pt x="77605" y="56936"/>
                </a:lnTo>
                <a:lnTo>
                  <a:pt x="73593" y="64389"/>
                </a:lnTo>
                <a:lnTo>
                  <a:pt x="75617" y="64389"/>
                </a:lnTo>
                <a:lnTo>
                  <a:pt x="79629" y="56936"/>
                </a:lnTo>
                <a:lnTo>
                  <a:pt x="119432" y="56936"/>
                </a:lnTo>
                <a:lnTo>
                  <a:pt x="118158" y="64389"/>
                </a:lnTo>
                <a:lnTo>
                  <a:pt x="120027" y="64389"/>
                </a:lnTo>
                <a:lnTo>
                  <a:pt x="121313" y="56936"/>
                </a:lnTo>
                <a:lnTo>
                  <a:pt x="164425" y="56936"/>
                </a:lnTo>
                <a:lnTo>
                  <a:pt x="165699" y="64389"/>
                </a:lnTo>
                <a:lnTo>
                  <a:pt x="167580" y="64389"/>
                </a:lnTo>
                <a:lnTo>
                  <a:pt x="166295" y="56936"/>
                </a:lnTo>
                <a:lnTo>
                  <a:pt x="206133" y="56936"/>
                </a:lnTo>
                <a:lnTo>
                  <a:pt x="210133" y="64389"/>
                </a:lnTo>
                <a:lnTo>
                  <a:pt x="212157" y="64389"/>
                </a:lnTo>
                <a:lnTo>
                  <a:pt x="208157" y="56936"/>
                </a:lnTo>
                <a:lnTo>
                  <a:pt x="245805" y="56936"/>
                </a:lnTo>
                <a:lnTo>
                  <a:pt x="252436" y="64389"/>
                </a:lnTo>
                <a:lnTo>
                  <a:pt x="254734" y="64389"/>
                </a:lnTo>
                <a:lnTo>
                  <a:pt x="248102" y="56936"/>
                </a:lnTo>
                <a:lnTo>
                  <a:pt x="285750" y="56936"/>
                </a:lnTo>
                <a:lnTo>
                  <a:pt x="285750" y="55424"/>
                </a:lnTo>
                <a:lnTo>
                  <a:pt x="246769" y="55424"/>
                </a:lnTo>
                <a:lnTo>
                  <a:pt x="237125" y="44625"/>
                </a:lnTo>
                <a:lnTo>
                  <a:pt x="272772" y="44625"/>
                </a:lnTo>
                <a:lnTo>
                  <a:pt x="285750" y="55186"/>
                </a:lnTo>
                <a:lnTo>
                  <a:pt x="285750" y="53066"/>
                </a:lnTo>
                <a:lnTo>
                  <a:pt x="275392" y="44625"/>
                </a:lnTo>
                <a:lnTo>
                  <a:pt x="285750" y="44625"/>
                </a:lnTo>
                <a:lnTo>
                  <a:pt x="285750" y="43125"/>
                </a:lnTo>
                <a:lnTo>
                  <a:pt x="273546" y="43125"/>
                </a:lnTo>
                <a:lnTo>
                  <a:pt x="262842" y="34397"/>
                </a:lnTo>
                <a:lnTo>
                  <a:pt x="285750" y="34397"/>
                </a:lnTo>
                <a:lnTo>
                  <a:pt x="285750" y="32897"/>
                </a:lnTo>
                <a:lnTo>
                  <a:pt x="260997" y="32897"/>
                </a:lnTo>
                <a:lnTo>
                  <a:pt x="253889" y="27111"/>
                </a:lnTo>
                <a:lnTo>
                  <a:pt x="281714" y="27111"/>
                </a:lnTo>
                <a:lnTo>
                  <a:pt x="285738" y="29647"/>
                </a:lnTo>
                <a:lnTo>
                  <a:pt x="285738" y="27742"/>
                </a:lnTo>
                <a:lnTo>
                  <a:pt x="284726" y="27111"/>
                </a:lnTo>
                <a:lnTo>
                  <a:pt x="285738" y="27111"/>
                </a:lnTo>
                <a:lnTo>
                  <a:pt x="285738" y="25599"/>
                </a:lnTo>
                <a:lnTo>
                  <a:pt x="282357" y="25599"/>
                </a:lnTo>
                <a:lnTo>
                  <a:pt x="274606" y="20693"/>
                </a:lnTo>
                <a:lnTo>
                  <a:pt x="274606" y="20693"/>
                </a:lnTo>
                <a:lnTo>
                  <a:pt x="285738" y="20705"/>
                </a:lnTo>
                <a:lnTo>
                  <a:pt x="285738" y="19205"/>
                </a:lnTo>
                <a:lnTo>
                  <a:pt x="272225" y="19193"/>
                </a:lnTo>
                <a:lnTo>
                  <a:pt x="264331" y="14204"/>
                </a:lnTo>
                <a:lnTo>
                  <a:pt x="285750" y="14204"/>
                </a:lnTo>
                <a:lnTo>
                  <a:pt x="285750" y="11299"/>
                </a:lnTo>
                <a:lnTo>
                  <a:pt x="263950" y="119"/>
                </a:lnTo>
                <a:lnTo>
                  <a:pt x="263723" y="0"/>
                </a:lnTo>
                <a:close/>
              </a:path>
            </a:pathLst>
          </a:custGeom>
          <a:gradFill>
            <a:gsLst>
              <a:gs pos="0">
                <a:srgbClr val="E5E1CC">
                  <a:alpha val="0"/>
                </a:srgbClr>
              </a:gs>
              <a:gs pos="50000">
                <a:srgbClr val="9B1135">
                  <a:alpha val="58431"/>
                </a:srgbClr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0" name="Google Shape;210;p13"/>
          <p:cNvGrpSpPr/>
          <p:nvPr/>
        </p:nvGrpSpPr>
        <p:grpSpPr>
          <a:xfrm>
            <a:off x="713384" y="1242375"/>
            <a:ext cx="7717007" cy="3361800"/>
            <a:chOff x="660975" y="1242375"/>
            <a:chExt cx="7807575" cy="3361800"/>
          </a:xfrm>
        </p:grpSpPr>
        <p:sp>
          <p:nvSpPr>
            <p:cNvPr id="211" name="Google Shape;211;p13"/>
            <p:cNvSpPr/>
            <p:nvPr/>
          </p:nvSpPr>
          <p:spPr>
            <a:xfrm>
              <a:off x="742650" y="1242375"/>
              <a:ext cx="7725900" cy="3361800"/>
            </a:xfrm>
            <a:prstGeom prst="roundRect">
              <a:avLst>
                <a:gd name="adj" fmla="val 8698"/>
              </a:avLst>
            </a:pr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660975" y="1242375"/>
              <a:ext cx="7725900" cy="3361800"/>
            </a:xfrm>
            <a:prstGeom prst="roundRect">
              <a:avLst>
                <a:gd name="adj" fmla="val 8698"/>
              </a:avLst>
            </a:pr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3" name="Google Shape;213;p13"/>
          <p:cNvSpPr/>
          <p:nvPr/>
        </p:nvSpPr>
        <p:spPr>
          <a:xfrm>
            <a:off x="749623" y="1242375"/>
            <a:ext cx="7636500" cy="3361800"/>
          </a:xfrm>
          <a:prstGeom prst="roundRect">
            <a:avLst>
              <a:gd name="adj" fmla="val 869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4" name="Google Shape;214;p13"/>
          <p:cNvGrpSpPr/>
          <p:nvPr/>
        </p:nvGrpSpPr>
        <p:grpSpPr>
          <a:xfrm>
            <a:off x="6905625" y="533400"/>
            <a:ext cx="1935975" cy="1031100"/>
            <a:chOff x="4600575" y="533400"/>
            <a:chExt cx="1935975" cy="1031100"/>
          </a:xfrm>
        </p:grpSpPr>
        <p:sp>
          <p:nvSpPr>
            <p:cNvPr id="215" name="Google Shape;215;p13"/>
            <p:cNvSpPr/>
            <p:nvPr/>
          </p:nvSpPr>
          <p:spPr>
            <a:xfrm>
              <a:off x="4600575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4826794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5053013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5279231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5505450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0" name="Google Shape;220;p13"/>
          <p:cNvSpPr txBox="1">
            <a:spLocks noGrp="1"/>
          </p:cNvSpPr>
          <p:nvPr>
            <p:ph type="subTitle" idx="1"/>
          </p:nvPr>
        </p:nvSpPr>
        <p:spPr>
          <a:xfrm>
            <a:off x="2271163" y="2116797"/>
            <a:ext cx="2160000" cy="6264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hasCustomPrompt="1"/>
          </p:nvPr>
        </p:nvSpPr>
        <p:spPr>
          <a:xfrm>
            <a:off x="1194350" y="1761088"/>
            <a:ext cx="1031100" cy="897600"/>
          </a:xfrm>
          <a:prstGeom prst="rect">
            <a:avLst/>
          </a:prstGeom>
          <a:noFill/>
          <a:effectLst>
            <a:outerShdw dist="66675" dir="54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 sz="47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2"/>
          </p:nvPr>
        </p:nvSpPr>
        <p:spPr>
          <a:xfrm>
            <a:off x="5789618" y="2116797"/>
            <a:ext cx="2160000" cy="6264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3" hasCustomPrompt="1"/>
          </p:nvPr>
        </p:nvSpPr>
        <p:spPr>
          <a:xfrm>
            <a:off x="4715319" y="1761088"/>
            <a:ext cx="1031100" cy="897600"/>
          </a:xfrm>
          <a:prstGeom prst="rect">
            <a:avLst/>
          </a:prstGeom>
          <a:noFill/>
          <a:effectLst>
            <a:outerShdw dist="66675" dir="54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 sz="47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ctrTitle" idx="4"/>
          </p:nvPr>
        </p:nvSpPr>
        <p:spPr>
          <a:xfrm>
            <a:off x="2271150" y="304513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5"/>
          </p:nvPr>
        </p:nvSpPr>
        <p:spPr>
          <a:xfrm>
            <a:off x="2271163" y="3408747"/>
            <a:ext cx="2160000" cy="6264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6" hasCustomPrompt="1"/>
          </p:nvPr>
        </p:nvSpPr>
        <p:spPr>
          <a:xfrm>
            <a:off x="1194350" y="3068313"/>
            <a:ext cx="1031100" cy="897600"/>
          </a:xfrm>
          <a:prstGeom prst="rect">
            <a:avLst/>
          </a:prstGeom>
          <a:noFill/>
          <a:effectLst>
            <a:outerShdw dist="66675" dir="54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 sz="47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ctrTitle" idx="7"/>
          </p:nvPr>
        </p:nvSpPr>
        <p:spPr>
          <a:xfrm>
            <a:off x="5789625" y="304513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8"/>
          </p:nvPr>
        </p:nvSpPr>
        <p:spPr>
          <a:xfrm>
            <a:off x="5789638" y="3408747"/>
            <a:ext cx="2160000" cy="6264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9" hasCustomPrompt="1"/>
          </p:nvPr>
        </p:nvSpPr>
        <p:spPr>
          <a:xfrm>
            <a:off x="4715332" y="3068313"/>
            <a:ext cx="1031100" cy="897600"/>
          </a:xfrm>
          <a:prstGeom prst="rect">
            <a:avLst/>
          </a:prstGeom>
          <a:noFill/>
          <a:effectLst>
            <a:outerShdw dist="66675" dir="540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 sz="47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ctrTitle" idx="13"/>
          </p:nvPr>
        </p:nvSpPr>
        <p:spPr>
          <a:xfrm>
            <a:off x="2271147" y="175678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ctrTitle" idx="14"/>
          </p:nvPr>
        </p:nvSpPr>
        <p:spPr>
          <a:xfrm>
            <a:off x="5789615" y="175678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15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5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3_1_1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4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/>
          <p:nvPr/>
        </p:nvSpPr>
        <p:spPr>
          <a:xfrm>
            <a:off x="722375" y="646500"/>
            <a:ext cx="7708500" cy="3850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2" name="Google Shape;342;p22"/>
          <p:cNvGrpSpPr/>
          <p:nvPr/>
        </p:nvGrpSpPr>
        <p:grpSpPr>
          <a:xfrm>
            <a:off x="958275" y="882925"/>
            <a:ext cx="7222625" cy="3377700"/>
            <a:chOff x="941131" y="882925"/>
            <a:chExt cx="7237825" cy="3377700"/>
          </a:xfrm>
        </p:grpSpPr>
        <p:cxnSp>
          <p:nvCxnSpPr>
            <p:cNvPr id="343" name="Google Shape;343;p22"/>
            <p:cNvCxnSpPr/>
            <p:nvPr/>
          </p:nvCxnSpPr>
          <p:spPr>
            <a:xfrm>
              <a:off x="941131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2"/>
            <p:cNvCxnSpPr/>
            <p:nvPr/>
          </p:nvCxnSpPr>
          <p:spPr>
            <a:xfrm>
              <a:off x="1423653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2"/>
            <p:cNvCxnSpPr/>
            <p:nvPr/>
          </p:nvCxnSpPr>
          <p:spPr>
            <a:xfrm>
              <a:off x="1906175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22"/>
            <p:cNvCxnSpPr/>
            <p:nvPr/>
          </p:nvCxnSpPr>
          <p:spPr>
            <a:xfrm>
              <a:off x="2388696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22"/>
            <p:cNvCxnSpPr/>
            <p:nvPr/>
          </p:nvCxnSpPr>
          <p:spPr>
            <a:xfrm>
              <a:off x="2871218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22"/>
            <p:cNvCxnSpPr/>
            <p:nvPr/>
          </p:nvCxnSpPr>
          <p:spPr>
            <a:xfrm>
              <a:off x="3353739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22"/>
            <p:cNvCxnSpPr/>
            <p:nvPr/>
          </p:nvCxnSpPr>
          <p:spPr>
            <a:xfrm>
              <a:off x="3836261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2"/>
            <p:cNvCxnSpPr/>
            <p:nvPr/>
          </p:nvCxnSpPr>
          <p:spPr>
            <a:xfrm>
              <a:off x="4318783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2"/>
            <p:cNvCxnSpPr/>
            <p:nvPr/>
          </p:nvCxnSpPr>
          <p:spPr>
            <a:xfrm>
              <a:off x="4801304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2"/>
            <p:cNvCxnSpPr/>
            <p:nvPr/>
          </p:nvCxnSpPr>
          <p:spPr>
            <a:xfrm>
              <a:off x="5283826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2"/>
            <p:cNvCxnSpPr/>
            <p:nvPr/>
          </p:nvCxnSpPr>
          <p:spPr>
            <a:xfrm>
              <a:off x="5766348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2"/>
            <p:cNvCxnSpPr/>
            <p:nvPr/>
          </p:nvCxnSpPr>
          <p:spPr>
            <a:xfrm>
              <a:off x="6248869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22"/>
            <p:cNvCxnSpPr/>
            <p:nvPr/>
          </p:nvCxnSpPr>
          <p:spPr>
            <a:xfrm>
              <a:off x="6731391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22"/>
            <p:cNvCxnSpPr/>
            <p:nvPr/>
          </p:nvCxnSpPr>
          <p:spPr>
            <a:xfrm>
              <a:off x="7213913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22"/>
            <p:cNvCxnSpPr/>
            <p:nvPr/>
          </p:nvCxnSpPr>
          <p:spPr>
            <a:xfrm>
              <a:off x="7696434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22"/>
            <p:cNvCxnSpPr/>
            <p:nvPr/>
          </p:nvCxnSpPr>
          <p:spPr>
            <a:xfrm>
              <a:off x="8178956" y="882925"/>
              <a:ext cx="0" cy="3377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22"/>
            <p:cNvCxnSpPr/>
            <p:nvPr/>
          </p:nvCxnSpPr>
          <p:spPr>
            <a:xfrm>
              <a:off x="4560056" y="-2735975"/>
              <a:ext cx="0" cy="72378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22"/>
            <p:cNvCxnSpPr/>
            <p:nvPr/>
          </p:nvCxnSpPr>
          <p:spPr>
            <a:xfrm>
              <a:off x="4560056" y="-2253450"/>
              <a:ext cx="0" cy="72378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22"/>
            <p:cNvCxnSpPr/>
            <p:nvPr/>
          </p:nvCxnSpPr>
          <p:spPr>
            <a:xfrm>
              <a:off x="4560056" y="-1770925"/>
              <a:ext cx="0" cy="72378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22"/>
            <p:cNvCxnSpPr/>
            <p:nvPr/>
          </p:nvCxnSpPr>
          <p:spPr>
            <a:xfrm>
              <a:off x="4560056" y="-1288400"/>
              <a:ext cx="0" cy="72378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2"/>
            <p:cNvCxnSpPr/>
            <p:nvPr/>
          </p:nvCxnSpPr>
          <p:spPr>
            <a:xfrm>
              <a:off x="4560056" y="-805875"/>
              <a:ext cx="0" cy="72378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2"/>
            <p:cNvCxnSpPr/>
            <p:nvPr/>
          </p:nvCxnSpPr>
          <p:spPr>
            <a:xfrm>
              <a:off x="4560056" y="-323350"/>
              <a:ext cx="0" cy="72378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2"/>
            <p:cNvCxnSpPr/>
            <p:nvPr/>
          </p:nvCxnSpPr>
          <p:spPr>
            <a:xfrm>
              <a:off x="4560056" y="159175"/>
              <a:ext cx="0" cy="72378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22"/>
            <p:cNvCxnSpPr/>
            <p:nvPr/>
          </p:nvCxnSpPr>
          <p:spPr>
            <a:xfrm>
              <a:off x="4560056" y="641700"/>
              <a:ext cx="0" cy="72378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7" name="Google Shape;367;p22"/>
          <p:cNvGrpSpPr/>
          <p:nvPr/>
        </p:nvGrpSpPr>
        <p:grpSpPr>
          <a:xfrm>
            <a:off x="327600" y="197963"/>
            <a:ext cx="8488801" cy="4747575"/>
            <a:chOff x="327599" y="205850"/>
            <a:chExt cx="8488801" cy="4747575"/>
          </a:xfrm>
        </p:grpSpPr>
        <p:grpSp>
          <p:nvGrpSpPr>
            <p:cNvPr id="368" name="Google Shape;368;p22"/>
            <p:cNvGrpSpPr/>
            <p:nvPr/>
          </p:nvGrpSpPr>
          <p:grpSpPr>
            <a:xfrm>
              <a:off x="327599" y="205850"/>
              <a:ext cx="995076" cy="190500"/>
              <a:chOff x="327599" y="205850"/>
              <a:chExt cx="995076" cy="190500"/>
            </a:xfrm>
          </p:grpSpPr>
          <p:sp>
            <p:nvSpPr>
              <p:cNvPr id="369" name="Google Shape;369;p22"/>
              <p:cNvSpPr/>
              <p:nvPr/>
            </p:nvSpPr>
            <p:spPr>
              <a:xfrm rot="10800000">
                <a:off x="599231" y="205850"/>
                <a:ext cx="190500" cy="190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 rot="10800000">
                <a:off x="995229" y="205850"/>
                <a:ext cx="190500" cy="19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 rot="10800000">
                <a:off x="327599" y="205850"/>
                <a:ext cx="190500" cy="1905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 rot="10800000">
                <a:off x="1132175" y="205850"/>
                <a:ext cx="190500" cy="19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73" name="Google Shape;373;p22"/>
            <p:cNvGrpSpPr/>
            <p:nvPr/>
          </p:nvGrpSpPr>
          <p:grpSpPr>
            <a:xfrm rot="10800000">
              <a:off x="7821324" y="4762925"/>
              <a:ext cx="995076" cy="190500"/>
              <a:chOff x="327599" y="205850"/>
              <a:chExt cx="995076" cy="190500"/>
            </a:xfrm>
          </p:grpSpPr>
          <p:sp>
            <p:nvSpPr>
              <p:cNvPr id="374" name="Google Shape;374;p22"/>
              <p:cNvSpPr/>
              <p:nvPr/>
            </p:nvSpPr>
            <p:spPr>
              <a:xfrm rot="10800000">
                <a:off x="599231" y="205850"/>
                <a:ext cx="190500" cy="190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" name="Google Shape;375;p22"/>
              <p:cNvSpPr/>
              <p:nvPr/>
            </p:nvSpPr>
            <p:spPr>
              <a:xfrm rot="10800000">
                <a:off x="995229" y="205850"/>
                <a:ext cx="190500" cy="19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 rot="10800000">
                <a:off x="327599" y="205850"/>
                <a:ext cx="190500" cy="1905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10800000">
                <a:off x="1132175" y="205850"/>
                <a:ext cx="190500" cy="19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1480275" y="2089413"/>
            <a:ext cx="25650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ctrTitle"/>
          </p:nvPr>
        </p:nvSpPr>
        <p:spPr>
          <a:xfrm>
            <a:off x="1477475" y="1618273"/>
            <a:ext cx="25650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ctrTitle" idx="2"/>
          </p:nvPr>
        </p:nvSpPr>
        <p:spPr>
          <a:xfrm>
            <a:off x="5108550" y="1618273"/>
            <a:ext cx="25650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3"/>
          </p:nvPr>
        </p:nvSpPr>
        <p:spPr>
          <a:xfrm>
            <a:off x="5106775" y="2089413"/>
            <a:ext cx="25650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"/>
          <p:cNvSpPr/>
          <p:nvPr/>
        </p:nvSpPr>
        <p:spPr>
          <a:xfrm>
            <a:off x="722375" y="1371500"/>
            <a:ext cx="7708200" cy="3080400"/>
          </a:xfrm>
          <a:prstGeom prst="roundRect">
            <a:avLst>
              <a:gd name="adj" fmla="val 1030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6" name="Google Shape;446;p25"/>
          <p:cNvSpPr/>
          <p:nvPr/>
        </p:nvSpPr>
        <p:spPr>
          <a:xfrm>
            <a:off x="5447554" y="1269938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25"/>
          <p:cNvSpPr/>
          <p:nvPr/>
        </p:nvSpPr>
        <p:spPr>
          <a:xfrm>
            <a:off x="5338916" y="1269938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25"/>
          <p:cNvSpPr/>
          <p:nvPr/>
        </p:nvSpPr>
        <p:spPr>
          <a:xfrm>
            <a:off x="7349309" y="1269938"/>
            <a:ext cx="190500" cy="190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p25"/>
          <p:cNvSpPr/>
          <p:nvPr/>
        </p:nvSpPr>
        <p:spPr>
          <a:xfrm>
            <a:off x="4824938" y="1269938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" name="Google Shape;450;p25"/>
          <p:cNvSpPr/>
          <p:nvPr/>
        </p:nvSpPr>
        <p:spPr>
          <a:xfrm rot="10800000">
            <a:off x="1591431" y="4353150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25"/>
          <p:cNvSpPr/>
          <p:nvPr/>
        </p:nvSpPr>
        <p:spPr>
          <a:xfrm rot="10800000">
            <a:off x="1987429" y="4353150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p25"/>
          <p:cNvSpPr/>
          <p:nvPr/>
        </p:nvSpPr>
        <p:spPr>
          <a:xfrm rot="10800000">
            <a:off x="1319799" y="4353150"/>
            <a:ext cx="190500" cy="190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3" name="Google Shape;453;p25"/>
          <p:cNvSpPr/>
          <p:nvPr/>
        </p:nvSpPr>
        <p:spPr>
          <a:xfrm rot="10800000">
            <a:off x="2124375" y="4353150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25"/>
          <p:cNvSpPr txBox="1">
            <a:spLocks noGrp="1"/>
          </p:cNvSpPr>
          <p:nvPr>
            <p:ph type="subTitle" idx="1"/>
          </p:nvPr>
        </p:nvSpPr>
        <p:spPr>
          <a:xfrm>
            <a:off x="1964062" y="1523838"/>
            <a:ext cx="23250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55" name="Google Shape;455;p25"/>
          <p:cNvSpPr txBox="1">
            <a:spLocks noGrp="1"/>
          </p:cNvSpPr>
          <p:nvPr>
            <p:ph type="subTitle" idx="2"/>
          </p:nvPr>
        </p:nvSpPr>
        <p:spPr>
          <a:xfrm>
            <a:off x="1964049" y="1907475"/>
            <a:ext cx="24549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25"/>
          <p:cNvSpPr txBox="1">
            <a:spLocks noGrp="1"/>
          </p:cNvSpPr>
          <p:nvPr>
            <p:ph type="subTitle" idx="3"/>
          </p:nvPr>
        </p:nvSpPr>
        <p:spPr>
          <a:xfrm>
            <a:off x="5710872" y="1523838"/>
            <a:ext cx="23250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57" name="Google Shape;457;p25"/>
          <p:cNvSpPr txBox="1">
            <a:spLocks noGrp="1"/>
          </p:cNvSpPr>
          <p:nvPr>
            <p:ph type="subTitle" idx="4"/>
          </p:nvPr>
        </p:nvSpPr>
        <p:spPr>
          <a:xfrm>
            <a:off x="5710875" y="1904525"/>
            <a:ext cx="24549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25"/>
          <p:cNvSpPr txBox="1">
            <a:spLocks noGrp="1"/>
          </p:cNvSpPr>
          <p:nvPr>
            <p:ph type="subTitle" idx="5"/>
          </p:nvPr>
        </p:nvSpPr>
        <p:spPr>
          <a:xfrm>
            <a:off x="1964062" y="3190671"/>
            <a:ext cx="23247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59" name="Google Shape;459;p25"/>
          <p:cNvSpPr txBox="1">
            <a:spLocks noGrp="1"/>
          </p:cNvSpPr>
          <p:nvPr>
            <p:ph type="subTitle" idx="6"/>
          </p:nvPr>
        </p:nvSpPr>
        <p:spPr>
          <a:xfrm>
            <a:off x="1964049" y="3578497"/>
            <a:ext cx="24543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25"/>
          <p:cNvSpPr txBox="1">
            <a:spLocks noGrp="1"/>
          </p:cNvSpPr>
          <p:nvPr>
            <p:ph type="subTitle" idx="7"/>
          </p:nvPr>
        </p:nvSpPr>
        <p:spPr>
          <a:xfrm>
            <a:off x="5710872" y="3190671"/>
            <a:ext cx="23250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8"/>
          </p:nvPr>
        </p:nvSpPr>
        <p:spPr>
          <a:xfrm>
            <a:off x="5710875" y="3578500"/>
            <a:ext cx="24549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25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5"/>
          <p:cNvSpPr txBox="1">
            <a:spLocks noGrp="1"/>
          </p:cNvSpPr>
          <p:nvPr>
            <p:ph type="title" idx="9" hasCustomPrompt="1"/>
          </p:nvPr>
        </p:nvSpPr>
        <p:spPr>
          <a:xfrm>
            <a:off x="1132299" y="1858815"/>
            <a:ext cx="658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64" name="Google Shape;464;p25"/>
          <p:cNvSpPr txBox="1">
            <a:spLocks noGrp="1"/>
          </p:cNvSpPr>
          <p:nvPr>
            <p:ph type="title" idx="13" hasCustomPrompt="1"/>
          </p:nvPr>
        </p:nvSpPr>
        <p:spPr>
          <a:xfrm>
            <a:off x="1132299" y="3537150"/>
            <a:ext cx="658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65" name="Google Shape;465;p25"/>
          <p:cNvSpPr txBox="1">
            <a:spLocks noGrp="1"/>
          </p:cNvSpPr>
          <p:nvPr>
            <p:ph type="title" idx="14" hasCustomPrompt="1"/>
          </p:nvPr>
        </p:nvSpPr>
        <p:spPr>
          <a:xfrm>
            <a:off x="4880084" y="1858815"/>
            <a:ext cx="658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66" name="Google Shape;466;p25"/>
          <p:cNvSpPr txBox="1">
            <a:spLocks noGrp="1"/>
          </p:cNvSpPr>
          <p:nvPr>
            <p:ph type="title" idx="15" hasCustomPrompt="1"/>
          </p:nvPr>
        </p:nvSpPr>
        <p:spPr>
          <a:xfrm>
            <a:off x="4880084" y="3537150"/>
            <a:ext cx="658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3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8"/>
          <p:cNvGrpSpPr/>
          <p:nvPr/>
        </p:nvGrpSpPr>
        <p:grpSpPr>
          <a:xfrm>
            <a:off x="47" y="0"/>
            <a:ext cx="4810289" cy="5143500"/>
            <a:chOff x="-19113" y="0"/>
            <a:chExt cx="4820412" cy="5143500"/>
          </a:xfrm>
        </p:grpSpPr>
        <p:cxnSp>
          <p:nvCxnSpPr>
            <p:cNvPr id="499" name="Google Shape;499;p28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28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28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28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28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28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28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28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28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28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28"/>
            <p:cNvCxnSpPr/>
            <p:nvPr/>
          </p:nvCxnSpPr>
          <p:spPr>
            <a:xfrm>
              <a:off x="2391087" y="-2009800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28"/>
            <p:cNvCxnSpPr/>
            <p:nvPr/>
          </p:nvCxnSpPr>
          <p:spPr>
            <a:xfrm>
              <a:off x="2391087" y="-1527275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28"/>
            <p:cNvCxnSpPr/>
            <p:nvPr/>
          </p:nvCxnSpPr>
          <p:spPr>
            <a:xfrm>
              <a:off x="2391087" y="-1044750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28"/>
            <p:cNvCxnSpPr/>
            <p:nvPr/>
          </p:nvCxnSpPr>
          <p:spPr>
            <a:xfrm>
              <a:off x="2391087" y="-562225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28"/>
            <p:cNvCxnSpPr/>
            <p:nvPr/>
          </p:nvCxnSpPr>
          <p:spPr>
            <a:xfrm>
              <a:off x="2391087" y="-79700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28"/>
            <p:cNvCxnSpPr/>
            <p:nvPr/>
          </p:nvCxnSpPr>
          <p:spPr>
            <a:xfrm>
              <a:off x="2391087" y="402825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28"/>
            <p:cNvCxnSpPr/>
            <p:nvPr/>
          </p:nvCxnSpPr>
          <p:spPr>
            <a:xfrm>
              <a:off x="2391087" y="885350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28"/>
            <p:cNvCxnSpPr/>
            <p:nvPr/>
          </p:nvCxnSpPr>
          <p:spPr>
            <a:xfrm>
              <a:off x="2391087" y="1367875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28"/>
            <p:cNvCxnSpPr/>
            <p:nvPr/>
          </p:nvCxnSpPr>
          <p:spPr>
            <a:xfrm>
              <a:off x="2391087" y="1850400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28"/>
            <p:cNvCxnSpPr/>
            <p:nvPr/>
          </p:nvCxnSpPr>
          <p:spPr>
            <a:xfrm>
              <a:off x="2391087" y="2332925"/>
              <a:ext cx="0" cy="4820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9" name="Google Shape;519;p28"/>
          <p:cNvGrpSpPr/>
          <p:nvPr/>
        </p:nvGrpSpPr>
        <p:grpSpPr>
          <a:xfrm rot="10800000">
            <a:off x="1656752" y="-6074"/>
            <a:ext cx="1496873" cy="1287539"/>
            <a:chOff x="75" y="3985500"/>
            <a:chExt cx="9144000" cy="1132301"/>
          </a:xfrm>
        </p:grpSpPr>
        <p:sp>
          <p:nvSpPr>
            <p:cNvPr id="520" name="Google Shape;520;p28"/>
            <p:cNvSpPr/>
            <p:nvPr/>
          </p:nvSpPr>
          <p:spPr>
            <a:xfrm>
              <a:off x="75" y="3985500"/>
              <a:ext cx="9144000" cy="28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75" y="4266434"/>
              <a:ext cx="9144000" cy="289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75" y="4547367"/>
              <a:ext cx="9144000" cy="289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75" y="4828301"/>
              <a:ext cx="9144000" cy="28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4" name="Google Shape;524;p28"/>
          <p:cNvGrpSpPr/>
          <p:nvPr/>
        </p:nvGrpSpPr>
        <p:grpSpPr>
          <a:xfrm>
            <a:off x="1656750" y="3856111"/>
            <a:ext cx="1496873" cy="1287531"/>
            <a:chOff x="75" y="3985500"/>
            <a:chExt cx="9144000" cy="1106601"/>
          </a:xfrm>
        </p:grpSpPr>
        <p:sp>
          <p:nvSpPr>
            <p:cNvPr id="525" name="Google Shape;525;p28"/>
            <p:cNvSpPr/>
            <p:nvPr/>
          </p:nvSpPr>
          <p:spPr>
            <a:xfrm>
              <a:off x="75" y="3985500"/>
              <a:ext cx="9144000" cy="28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75" y="4257867"/>
              <a:ext cx="9144000" cy="289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75" y="4530234"/>
              <a:ext cx="9144000" cy="289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75" y="4802601"/>
              <a:ext cx="9144000" cy="28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9" name="Google Shape;529;p28"/>
          <p:cNvSpPr/>
          <p:nvPr/>
        </p:nvSpPr>
        <p:spPr>
          <a:xfrm>
            <a:off x="355592" y="1287600"/>
            <a:ext cx="4099200" cy="2568300"/>
          </a:xfrm>
          <a:prstGeom prst="roundRect">
            <a:avLst>
              <a:gd name="adj" fmla="val 12173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28"/>
          <p:cNvSpPr txBox="1"/>
          <p:nvPr/>
        </p:nvSpPr>
        <p:spPr>
          <a:xfrm>
            <a:off x="5779075" y="3274725"/>
            <a:ext cx="2790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28"/>
          <p:cNvSpPr txBox="1">
            <a:spLocks noGrp="1"/>
          </p:cNvSpPr>
          <p:nvPr>
            <p:ph type="title"/>
          </p:nvPr>
        </p:nvSpPr>
        <p:spPr>
          <a:xfrm>
            <a:off x="739892" y="1667100"/>
            <a:ext cx="3330600" cy="18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532" name="Google Shape;532;p28"/>
          <p:cNvSpPr txBox="1">
            <a:spLocks noGrp="1"/>
          </p:cNvSpPr>
          <p:nvPr>
            <p:ph type="subTitle" idx="1"/>
          </p:nvPr>
        </p:nvSpPr>
        <p:spPr>
          <a:xfrm>
            <a:off x="5779075" y="539400"/>
            <a:ext cx="2651400" cy="10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33" name="Google Shape;533;p28"/>
          <p:cNvSpPr txBox="1">
            <a:spLocks noGrp="1"/>
          </p:cNvSpPr>
          <p:nvPr>
            <p:ph type="subTitle" idx="2"/>
          </p:nvPr>
        </p:nvSpPr>
        <p:spPr>
          <a:xfrm>
            <a:off x="5779075" y="1604625"/>
            <a:ext cx="26514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29"/>
          <p:cNvGrpSpPr/>
          <p:nvPr/>
        </p:nvGrpSpPr>
        <p:grpSpPr>
          <a:xfrm>
            <a:off x="75" y="4767375"/>
            <a:ext cx="9144000" cy="376233"/>
            <a:chOff x="75" y="4275004"/>
            <a:chExt cx="9144000" cy="868496"/>
          </a:xfrm>
        </p:grpSpPr>
        <p:sp>
          <p:nvSpPr>
            <p:cNvPr id="536" name="Google Shape;536;p29"/>
            <p:cNvSpPr/>
            <p:nvPr/>
          </p:nvSpPr>
          <p:spPr>
            <a:xfrm>
              <a:off x="75" y="4275004"/>
              <a:ext cx="9144000" cy="29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75" y="4564476"/>
              <a:ext cx="9144000" cy="29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75" y="4854000"/>
              <a:ext cx="9144000" cy="28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_1_1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0"/>
          <p:cNvSpPr/>
          <p:nvPr/>
        </p:nvSpPr>
        <p:spPr>
          <a:xfrm>
            <a:off x="0" y="3705223"/>
            <a:ext cx="9144000" cy="1438312"/>
          </a:xfrm>
          <a:custGeom>
            <a:avLst/>
            <a:gdLst/>
            <a:ahLst/>
            <a:cxnLst/>
            <a:rect l="l" t="t" r="r" b="b"/>
            <a:pathLst>
              <a:path w="285750" h="64390" extrusionOk="0">
                <a:moveTo>
                  <a:pt x="41446" y="1536"/>
                </a:moveTo>
                <a:lnTo>
                  <a:pt x="39576" y="2727"/>
                </a:lnTo>
                <a:lnTo>
                  <a:pt x="20253" y="2727"/>
                </a:lnTo>
                <a:lnTo>
                  <a:pt x="22574" y="1536"/>
                </a:lnTo>
                <a:close/>
                <a:moveTo>
                  <a:pt x="63294" y="1536"/>
                </a:moveTo>
                <a:lnTo>
                  <a:pt x="61841" y="2727"/>
                </a:lnTo>
                <a:lnTo>
                  <a:pt x="42577" y="2727"/>
                </a:lnTo>
                <a:lnTo>
                  <a:pt x="44458" y="1536"/>
                </a:lnTo>
                <a:close/>
                <a:moveTo>
                  <a:pt x="87070" y="1536"/>
                </a:moveTo>
                <a:lnTo>
                  <a:pt x="85987" y="2727"/>
                </a:lnTo>
                <a:lnTo>
                  <a:pt x="64449" y="2727"/>
                </a:lnTo>
                <a:lnTo>
                  <a:pt x="65913" y="1536"/>
                </a:lnTo>
                <a:close/>
                <a:moveTo>
                  <a:pt x="107335" y="1536"/>
                </a:moveTo>
                <a:lnTo>
                  <a:pt x="106692" y="2727"/>
                </a:lnTo>
                <a:lnTo>
                  <a:pt x="88285" y="2727"/>
                </a:lnTo>
                <a:lnTo>
                  <a:pt x="89345" y="1536"/>
                </a:lnTo>
                <a:close/>
                <a:moveTo>
                  <a:pt x="128969" y="1536"/>
                </a:moveTo>
                <a:lnTo>
                  <a:pt x="128766" y="2727"/>
                </a:lnTo>
                <a:lnTo>
                  <a:pt x="108716" y="2727"/>
                </a:lnTo>
                <a:lnTo>
                  <a:pt x="109359" y="1536"/>
                </a:lnTo>
                <a:close/>
                <a:moveTo>
                  <a:pt x="154900" y="1536"/>
                </a:moveTo>
                <a:lnTo>
                  <a:pt x="155115" y="2727"/>
                </a:lnTo>
                <a:lnTo>
                  <a:pt x="130647" y="2727"/>
                </a:lnTo>
                <a:lnTo>
                  <a:pt x="130850" y="1536"/>
                </a:lnTo>
                <a:close/>
                <a:moveTo>
                  <a:pt x="176391" y="1536"/>
                </a:moveTo>
                <a:lnTo>
                  <a:pt x="177034" y="2727"/>
                </a:lnTo>
                <a:lnTo>
                  <a:pt x="156984" y="2727"/>
                </a:lnTo>
                <a:lnTo>
                  <a:pt x="156770" y="1536"/>
                </a:lnTo>
                <a:close/>
                <a:moveTo>
                  <a:pt x="196394" y="1536"/>
                </a:moveTo>
                <a:lnTo>
                  <a:pt x="197465" y="2727"/>
                </a:lnTo>
                <a:lnTo>
                  <a:pt x="179058" y="2727"/>
                </a:lnTo>
                <a:lnTo>
                  <a:pt x="178415" y="1536"/>
                </a:lnTo>
                <a:close/>
                <a:moveTo>
                  <a:pt x="219837" y="1536"/>
                </a:moveTo>
                <a:lnTo>
                  <a:pt x="221290" y="2727"/>
                </a:lnTo>
                <a:lnTo>
                  <a:pt x="199751" y="2727"/>
                </a:lnTo>
                <a:lnTo>
                  <a:pt x="198680" y="1536"/>
                </a:lnTo>
                <a:close/>
                <a:moveTo>
                  <a:pt x="241292" y="1536"/>
                </a:moveTo>
                <a:lnTo>
                  <a:pt x="243173" y="2727"/>
                </a:lnTo>
                <a:lnTo>
                  <a:pt x="223909" y="2727"/>
                </a:lnTo>
                <a:lnTo>
                  <a:pt x="222456" y="1536"/>
                </a:lnTo>
                <a:close/>
                <a:moveTo>
                  <a:pt x="263176" y="1536"/>
                </a:moveTo>
                <a:lnTo>
                  <a:pt x="265497" y="2727"/>
                </a:lnTo>
                <a:lnTo>
                  <a:pt x="246174" y="2727"/>
                </a:lnTo>
                <a:lnTo>
                  <a:pt x="244304" y="1536"/>
                </a:lnTo>
                <a:close/>
                <a:moveTo>
                  <a:pt x="37195" y="4215"/>
                </a:moveTo>
                <a:lnTo>
                  <a:pt x="31480" y="7834"/>
                </a:lnTo>
                <a:lnTo>
                  <a:pt x="10251" y="7834"/>
                </a:lnTo>
                <a:lnTo>
                  <a:pt x="17324" y="4215"/>
                </a:lnTo>
                <a:close/>
                <a:moveTo>
                  <a:pt x="128516" y="4215"/>
                </a:moveTo>
                <a:lnTo>
                  <a:pt x="127885" y="7834"/>
                </a:lnTo>
                <a:lnTo>
                  <a:pt x="105966" y="7834"/>
                </a:lnTo>
                <a:lnTo>
                  <a:pt x="107918" y="4215"/>
                </a:lnTo>
                <a:close/>
                <a:moveTo>
                  <a:pt x="155365" y="4215"/>
                </a:moveTo>
                <a:lnTo>
                  <a:pt x="155984" y="7834"/>
                </a:lnTo>
                <a:lnTo>
                  <a:pt x="129766" y="7834"/>
                </a:lnTo>
                <a:lnTo>
                  <a:pt x="130385" y="4215"/>
                </a:lnTo>
                <a:close/>
                <a:moveTo>
                  <a:pt x="59996" y="4239"/>
                </a:moveTo>
                <a:lnTo>
                  <a:pt x="55543" y="7846"/>
                </a:lnTo>
                <a:lnTo>
                  <a:pt x="34481" y="7846"/>
                </a:lnTo>
                <a:lnTo>
                  <a:pt x="40219" y="4239"/>
                </a:lnTo>
                <a:close/>
                <a:moveTo>
                  <a:pt x="84665" y="4239"/>
                </a:moveTo>
                <a:lnTo>
                  <a:pt x="81427" y="7846"/>
                </a:lnTo>
                <a:lnTo>
                  <a:pt x="58162" y="7846"/>
                </a:lnTo>
                <a:lnTo>
                  <a:pt x="62615" y="4239"/>
                </a:lnTo>
                <a:close/>
                <a:moveTo>
                  <a:pt x="105894" y="4239"/>
                </a:moveTo>
                <a:lnTo>
                  <a:pt x="103942" y="7846"/>
                </a:lnTo>
                <a:lnTo>
                  <a:pt x="83713" y="7846"/>
                </a:lnTo>
                <a:lnTo>
                  <a:pt x="86951" y="4239"/>
                </a:lnTo>
                <a:close/>
                <a:moveTo>
                  <a:pt x="177832" y="4239"/>
                </a:moveTo>
                <a:lnTo>
                  <a:pt x="179784" y="7846"/>
                </a:lnTo>
                <a:lnTo>
                  <a:pt x="157865" y="7846"/>
                </a:lnTo>
                <a:lnTo>
                  <a:pt x="157234" y="4239"/>
                </a:lnTo>
                <a:close/>
                <a:moveTo>
                  <a:pt x="198811" y="4239"/>
                </a:moveTo>
                <a:lnTo>
                  <a:pt x="202037" y="7846"/>
                </a:lnTo>
                <a:lnTo>
                  <a:pt x="181808" y="7846"/>
                </a:lnTo>
                <a:lnTo>
                  <a:pt x="179868" y="4239"/>
                </a:lnTo>
                <a:close/>
                <a:moveTo>
                  <a:pt x="223135" y="4239"/>
                </a:moveTo>
                <a:lnTo>
                  <a:pt x="227588" y="7846"/>
                </a:lnTo>
                <a:lnTo>
                  <a:pt x="204323" y="7846"/>
                </a:lnTo>
                <a:lnTo>
                  <a:pt x="201097" y="4239"/>
                </a:lnTo>
                <a:close/>
                <a:moveTo>
                  <a:pt x="245543" y="4239"/>
                </a:moveTo>
                <a:lnTo>
                  <a:pt x="251258" y="7846"/>
                </a:lnTo>
                <a:lnTo>
                  <a:pt x="230207" y="7846"/>
                </a:lnTo>
                <a:lnTo>
                  <a:pt x="225754" y="4239"/>
                </a:lnTo>
                <a:close/>
                <a:moveTo>
                  <a:pt x="268438" y="4239"/>
                </a:moveTo>
                <a:lnTo>
                  <a:pt x="275499" y="7846"/>
                </a:lnTo>
                <a:lnTo>
                  <a:pt x="254294" y="7846"/>
                </a:lnTo>
                <a:lnTo>
                  <a:pt x="248567" y="4239"/>
                </a:lnTo>
                <a:close/>
                <a:moveTo>
                  <a:pt x="7382" y="9323"/>
                </a:moveTo>
                <a:lnTo>
                  <a:pt x="7382" y="9358"/>
                </a:lnTo>
                <a:lnTo>
                  <a:pt x="29099" y="9358"/>
                </a:lnTo>
                <a:lnTo>
                  <a:pt x="23753" y="12728"/>
                </a:lnTo>
                <a:lnTo>
                  <a:pt x="726" y="12728"/>
                </a:lnTo>
                <a:lnTo>
                  <a:pt x="7382" y="9323"/>
                </a:lnTo>
                <a:close/>
                <a:moveTo>
                  <a:pt x="53697" y="9358"/>
                </a:moveTo>
                <a:lnTo>
                  <a:pt x="49542" y="12728"/>
                </a:lnTo>
                <a:lnTo>
                  <a:pt x="26777" y="12728"/>
                </a:lnTo>
                <a:lnTo>
                  <a:pt x="32123" y="9358"/>
                </a:lnTo>
                <a:close/>
                <a:moveTo>
                  <a:pt x="80081" y="9358"/>
                </a:moveTo>
                <a:lnTo>
                  <a:pt x="77081" y="12728"/>
                </a:lnTo>
                <a:lnTo>
                  <a:pt x="52161" y="12728"/>
                </a:lnTo>
                <a:lnTo>
                  <a:pt x="56317" y="9358"/>
                </a:lnTo>
                <a:close/>
                <a:moveTo>
                  <a:pt x="103144" y="9358"/>
                </a:moveTo>
                <a:lnTo>
                  <a:pt x="101322" y="12728"/>
                </a:lnTo>
                <a:lnTo>
                  <a:pt x="79367" y="12728"/>
                </a:lnTo>
                <a:lnTo>
                  <a:pt x="82391" y="9358"/>
                </a:lnTo>
                <a:close/>
                <a:moveTo>
                  <a:pt x="127623" y="9358"/>
                </a:moveTo>
                <a:lnTo>
                  <a:pt x="127040" y="12728"/>
                </a:lnTo>
                <a:lnTo>
                  <a:pt x="103346" y="12728"/>
                </a:lnTo>
                <a:lnTo>
                  <a:pt x="105168" y="9358"/>
                </a:lnTo>
                <a:close/>
                <a:moveTo>
                  <a:pt x="156246" y="9358"/>
                </a:moveTo>
                <a:lnTo>
                  <a:pt x="156817" y="12728"/>
                </a:lnTo>
                <a:lnTo>
                  <a:pt x="128933" y="12728"/>
                </a:lnTo>
                <a:lnTo>
                  <a:pt x="129516" y="9358"/>
                </a:lnTo>
                <a:close/>
                <a:moveTo>
                  <a:pt x="180594" y="9358"/>
                </a:moveTo>
                <a:lnTo>
                  <a:pt x="182404" y="12728"/>
                </a:lnTo>
                <a:lnTo>
                  <a:pt x="158710" y="12728"/>
                </a:lnTo>
                <a:lnTo>
                  <a:pt x="158127" y="9358"/>
                </a:lnTo>
                <a:close/>
                <a:moveTo>
                  <a:pt x="203359" y="9358"/>
                </a:moveTo>
                <a:lnTo>
                  <a:pt x="206383" y="12728"/>
                </a:lnTo>
                <a:lnTo>
                  <a:pt x="184416" y="12728"/>
                </a:lnTo>
                <a:lnTo>
                  <a:pt x="182594" y="9358"/>
                </a:lnTo>
                <a:close/>
                <a:moveTo>
                  <a:pt x="229433" y="9358"/>
                </a:moveTo>
                <a:lnTo>
                  <a:pt x="233589" y="12728"/>
                </a:lnTo>
                <a:lnTo>
                  <a:pt x="208669" y="12728"/>
                </a:lnTo>
                <a:lnTo>
                  <a:pt x="205669" y="9358"/>
                </a:lnTo>
                <a:close/>
                <a:moveTo>
                  <a:pt x="253639" y="9358"/>
                </a:moveTo>
                <a:lnTo>
                  <a:pt x="258973" y="12728"/>
                </a:lnTo>
                <a:lnTo>
                  <a:pt x="236208" y="12728"/>
                </a:lnTo>
                <a:lnTo>
                  <a:pt x="232053" y="9358"/>
                </a:lnTo>
                <a:close/>
                <a:moveTo>
                  <a:pt x="278428" y="9358"/>
                </a:moveTo>
                <a:lnTo>
                  <a:pt x="285024" y="12728"/>
                </a:lnTo>
                <a:lnTo>
                  <a:pt x="261997" y="12728"/>
                </a:lnTo>
                <a:lnTo>
                  <a:pt x="256651" y="9358"/>
                </a:lnTo>
                <a:close/>
                <a:moveTo>
                  <a:pt x="47720" y="14240"/>
                </a:moveTo>
                <a:lnTo>
                  <a:pt x="41827" y="19014"/>
                </a:lnTo>
                <a:lnTo>
                  <a:pt x="16883" y="19003"/>
                </a:lnTo>
                <a:lnTo>
                  <a:pt x="24408" y="14240"/>
                </a:lnTo>
                <a:close/>
                <a:moveTo>
                  <a:pt x="75736" y="14240"/>
                </a:moveTo>
                <a:lnTo>
                  <a:pt x="71438" y="19038"/>
                </a:lnTo>
                <a:lnTo>
                  <a:pt x="44446" y="19014"/>
                </a:lnTo>
                <a:lnTo>
                  <a:pt x="50316" y="14240"/>
                </a:lnTo>
                <a:close/>
                <a:moveTo>
                  <a:pt x="100501" y="14240"/>
                </a:moveTo>
                <a:lnTo>
                  <a:pt x="97929" y="19062"/>
                </a:lnTo>
                <a:lnTo>
                  <a:pt x="73735" y="19038"/>
                </a:lnTo>
                <a:lnTo>
                  <a:pt x="78010" y="14240"/>
                </a:lnTo>
                <a:close/>
                <a:moveTo>
                  <a:pt x="126790" y="14240"/>
                </a:moveTo>
                <a:lnTo>
                  <a:pt x="125956" y="19086"/>
                </a:lnTo>
                <a:lnTo>
                  <a:pt x="99953" y="19062"/>
                </a:lnTo>
                <a:lnTo>
                  <a:pt x="102549" y="14240"/>
                </a:lnTo>
                <a:close/>
                <a:moveTo>
                  <a:pt x="157079" y="14216"/>
                </a:moveTo>
                <a:lnTo>
                  <a:pt x="157913" y="19098"/>
                </a:lnTo>
                <a:lnTo>
                  <a:pt x="127826" y="19086"/>
                </a:lnTo>
                <a:lnTo>
                  <a:pt x="128659" y="14216"/>
                </a:lnTo>
                <a:close/>
                <a:moveTo>
                  <a:pt x="183213" y="14216"/>
                </a:moveTo>
                <a:lnTo>
                  <a:pt x="183213" y="14240"/>
                </a:lnTo>
                <a:lnTo>
                  <a:pt x="185845" y="19145"/>
                </a:lnTo>
                <a:lnTo>
                  <a:pt x="159794" y="19122"/>
                </a:lnTo>
                <a:lnTo>
                  <a:pt x="158960" y="14216"/>
                </a:lnTo>
                <a:close/>
                <a:moveTo>
                  <a:pt x="207716" y="14240"/>
                </a:moveTo>
                <a:lnTo>
                  <a:pt x="212122" y="19181"/>
                </a:lnTo>
                <a:lnTo>
                  <a:pt x="212122" y="19181"/>
                </a:lnTo>
                <a:lnTo>
                  <a:pt x="187869" y="19145"/>
                </a:lnTo>
                <a:lnTo>
                  <a:pt x="185226" y="14240"/>
                </a:lnTo>
                <a:close/>
                <a:moveTo>
                  <a:pt x="235434" y="14216"/>
                </a:moveTo>
                <a:lnTo>
                  <a:pt x="241518" y="19181"/>
                </a:lnTo>
                <a:lnTo>
                  <a:pt x="214420" y="19157"/>
                </a:lnTo>
                <a:lnTo>
                  <a:pt x="210014" y="14216"/>
                </a:lnTo>
                <a:close/>
                <a:moveTo>
                  <a:pt x="261342" y="14240"/>
                </a:moveTo>
                <a:lnTo>
                  <a:pt x="269236" y="19217"/>
                </a:lnTo>
                <a:lnTo>
                  <a:pt x="244150" y="19193"/>
                </a:lnTo>
                <a:lnTo>
                  <a:pt x="238054" y="14240"/>
                </a:lnTo>
                <a:close/>
                <a:moveTo>
                  <a:pt x="72402" y="20527"/>
                </a:moveTo>
                <a:lnTo>
                  <a:pt x="97131" y="20562"/>
                </a:lnTo>
                <a:lnTo>
                  <a:pt x="94405" y="25622"/>
                </a:lnTo>
                <a:lnTo>
                  <a:pt x="67866" y="25622"/>
                </a:lnTo>
                <a:lnTo>
                  <a:pt x="72402" y="20527"/>
                </a:lnTo>
                <a:close/>
                <a:moveTo>
                  <a:pt x="160068" y="20622"/>
                </a:moveTo>
                <a:lnTo>
                  <a:pt x="186642" y="20634"/>
                </a:lnTo>
                <a:lnTo>
                  <a:pt x="189321" y="25622"/>
                </a:lnTo>
                <a:lnTo>
                  <a:pt x="160925" y="25622"/>
                </a:lnTo>
                <a:lnTo>
                  <a:pt x="160068" y="20622"/>
                </a:lnTo>
                <a:close/>
                <a:moveTo>
                  <a:pt x="188666" y="20634"/>
                </a:moveTo>
                <a:lnTo>
                  <a:pt x="213467" y="20669"/>
                </a:lnTo>
                <a:lnTo>
                  <a:pt x="217884" y="25622"/>
                </a:lnTo>
                <a:lnTo>
                  <a:pt x="191345" y="25622"/>
                </a:lnTo>
                <a:lnTo>
                  <a:pt x="188666" y="20634"/>
                </a:lnTo>
                <a:close/>
                <a:moveTo>
                  <a:pt x="245983" y="20693"/>
                </a:moveTo>
                <a:lnTo>
                  <a:pt x="271593" y="20705"/>
                </a:lnTo>
                <a:lnTo>
                  <a:pt x="279356" y="25622"/>
                </a:lnTo>
                <a:lnTo>
                  <a:pt x="252043" y="25622"/>
                </a:lnTo>
                <a:lnTo>
                  <a:pt x="245983" y="20693"/>
                </a:lnTo>
                <a:close/>
                <a:moveTo>
                  <a:pt x="14514" y="20491"/>
                </a:moveTo>
                <a:lnTo>
                  <a:pt x="39993" y="20515"/>
                </a:lnTo>
                <a:lnTo>
                  <a:pt x="33707" y="25634"/>
                </a:lnTo>
                <a:lnTo>
                  <a:pt x="6406" y="25634"/>
                </a:lnTo>
                <a:lnTo>
                  <a:pt x="6406" y="25622"/>
                </a:lnTo>
                <a:lnTo>
                  <a:pt x="14514" y="20491"/>
                </a:lnTo>
                <a:close/>
                <a:moveTo>
                  <a:pt x="42601" y="20515"/>
                </a:moveTo>
                <a:lnTo>
                  <a:pt x="70116" y="20550"/>
                </a:lnTo>
                <a:lnTo>
                  <a:pt x="65580" y="25634"/>
                </a:lnTo>
                <a:lnTo>
                  <a:pt x="36314" y="25634"/>
                </a:lnTo>
                <a:lnTo>
                  <a:pt x="42601" y="20515"/>
                </a:lnTo>
                <a:close/>
                <a:moveTo>
                  <a:pt x="99155" y="20562"/>
                </a:moveTo>
                <a:lnTo>
                  <a:pt x="125706" y="20586"/>
                </a:lnTo>
                <a:lnTo>
                  <a:pt x="124837" y="25634"/>
                </a:lnTo>
                <a:lnTo>
                  <a:pt x="96429" y="25634"/>
                </a:lnTo>
                <a:lnTo>
                  <a:pt x="99155" y="20562"/>
                </a:lnTo>
                <a:close/>
                <a:moveTo>
                  <a:pt x="127575" y="20610"/>
                </a:moveTo>
                <a:lnTo>
                  <a:pt x="158175" y="20622"/>
                </a:lnTo>
                <a:lnTo>
                  <a:pt x="159032" y="25634"/>
                </a:lnTo>
                <a:lnTo>
                  <a:pt x="126718" y="25634"/>
                </a:lnTo>
                <a:lnTo>
                  <a:pt x="127575" y="20610"/>
                </a:lnTo>
                <a:close/>
                <a:moveTo>
                  <a:pt x="215753" y="20669"/>
                </a:moveTo>
                <a:lnTo>
                  <a:pt x="243364" y="20693"/>
                </a:lnTo>
                <a:lnTo>
                  <a:pt x="249424" y="25634"/>
                </a:lnTo>
                <a:lnTo>
                  <a:pt x="220182" y="25634"/>
                </a:lnTo>
                <a:lnTo>
                  <a:pt x="215753" y="20669"/>
                </a:lnTo>
                <a:close/>
                <a:moveTo>
                  <a:pt x="64234" y="27123"/>
                </a:moveTo>
                <a:lnTo>
                  <a:pt x="59067" y="32909"/>
                </a:lnTo>
                <a:lnTo>
                  <a:pt x="27372" y="32909"/>
                </a:lnTo>
                <a:lnTo>
                  <a:pt x="34481" y="27123"/>
                </a:lnTo>
                <a:close/>
                <a:moveTo>
                  <a:pt x="93595" y="27123"/>
                </a:moveTo>
                <a:lnTo>
                  <a:pt x="90488" y="32909"/>
                </a:lnTo>
                <a:lnTo>
                  <a:pt x="61365" y="32909"/>
                </a:lnTo>
                <a:lnTo>
                  <a:pt x="66532" y="27123"/>
                </a:lnTo>
                <a:close/>
                <a:moveTo>
                  <a:pt x="124575" y="27123"/>
                </a:moveTo>
                <a:lnTo>
                  <a:pt x="123575" y="32909"/>
                </a:lnTo>
                <a:lnTo>
                  <a:pt x="92512" y="32909"/>
                </a:lnTo>
                <a:lnTo>
                  <a:pt x="95619" y="27123"/>
                </a:lnTo>
                <a:close/>
                <a:moveTo>
                  <a:pt x="159306" y="27123"/>
                </a:moveTo>
                <a:lnTo>
                  <a:pt x="160306" y="32909"/>
                </a:lnTo>
                <a:lnTo>
                  <a:pt x="125444" y="32909"/>
                </a:lnTo>
                <a:lnTo>
                  <a:pt x="126444" y="27123"/>
                </a:lnTo>
                <a:close/>
                <a:moveTo>
                  <a:pt x="190131" y="27123"/>
                </a:moveTo>
                <a:lnTo>
                  <a:pt x="193238" y="32909"/>
                </a:lnTo>
                <a:lnTo>
                  <a:pt x="162175" y="32909"/>
                </a:lnTo>
                <a:lnTo>
                  <a:pt x="161187" y="27123"/>
                </a:lnTo>
                <a:close/>
                <a:moveTo>
                  <a:pt x="219230" y="27123"/>
                </a:moveTo>
                <a:lnTo>
                  <a:pt x="224385" y="32909"/>
                </a:lnTo>
                <a:lnTo>
                  <a:pt x="195263" y="32909"/>
                </a:lnTo>
                <a:lnTo>
                  <a:pt x="192155" y="27123"/>
                </a:lnTo>
                <a:close/>
                <a:moveTo>
                  <a:pt x="251270" y="27123"/>
                </a:moveTo>
                <a:lnTo>
                  <a:pt x="258378" y="32909"/>
                </a:lnTo>
                <a:lnTo>
                  <a:pt x="226683" y="32909"/>
                </a:lnTo>
                <a:lnTo>
                  <a:pt x="221516" y="27123"/>
                </a:lnTo>
                <a:close/>
                <a:moveTo>
                  <a:pt x="57733" y="34421"/>
                </a:moveTo>
                <a:lnTo>
                  <a:pt x="49959" y="43136"/>
                </a:lnTo>
                <a:lnTo>
                  <a:pt x="14823" y="43136"/>
                </a:lnTo>
                <a:lnTo>
                  <a:pt x="25527" y="34421"/>
                </a:lnTo>
                <a:close/>
                <a:moveTo>
                  <a:pt x="89690" y="34421"/>
                </a:moveTo>
                <a:lnTo>
                  <a:pt x="85011" y="43136"/>
                </a:lnTo>
                <a:lnTo>
                  <a:pt x="52245" y="43136"/>
                </a:lnTo>
                <a:lnTo>
                  <a:pt x="60008" y="34421"/>
                </a:lnTo>
                <a:close/>
                <a:moveTo>
                  <a:pt x="123325" y="34421"/>
                </a:moveTo>
                <a:lnTo>
                  <a:pt x="121813" y="43136"/>
                </a:lnTo>
                <a:lnTo>
                  <a:pt x="87035" y="43136"/>
                </a:lnTo>
                <a:lnTo>
                  <a:pt x="91714" y="34421"/>
                </a:lnTo>
                <a:close/>
                <a:moveTo>
                  <a:pt x="160556" y="34421"/>
                </a:moveTo>
                <a:lnTo>
                  <a:pt x="162056" y="43136"/>
                </a:lnTo>
                <a:lnTo>
                  <a:pt x="123694" y="43136"/>
                </a:lnTo>
                <a:lnTo>
                  <a:pt x="125194" y="34421"/>
                </a:lnTo>
                <a:close/>
                <a:moveTo>
                  <a:pt x="194048" y="34421"/>
                </a:moveTo>
                <a:lnTo>
                  <a:pt x="198715" y="43136"/>
                </a:lnTo>
                <a:lnTo>
                  <a:pt x="163937" y="43136"/>
                </a:lnTo>
                <a:lnTo>
                  <a:pt x="162437" y="34421"/>
                </a:lnTo>
                <a:close/>
                <a:moveTo>
                  <a:pt x="225731" y="34421"/>
                </a:moveTo>
                <a:lnTo>
                  <a:pt x="233493" y="43136"/>
                </a:lnTo>
                <a:lnTo>
                  <a:pt x="200739" y="43136"/>
                </a:lnTo>
                <a:lnTo>
                  <a:pt x="196072" y="34421"/>
                </a:lnTo>
                <a:close/>
                <a:moveTo>
                  <a:pt x="260223" y="34421"/>
                </a:moveTo>
                <a:lnTo>
                  <a:pt x="270927" y="43136"/>
                </a:lnTo>
                <a:lnTo>
                  <a:pt x="235791" y="43136"/>
                </a:lnTo>
                <a:lnTo>
                  <a:pt x="228017" y="34421"/>
                </a:lnTo>
                <a:close/>
                <a:moveTo>
                  <a:pt x="84201" y="44637"/>
                </a:moveTo>
                <a:lnTo>
                  <a:pt x="78403" y="55447"/>
                </a:lnTo>
                <a:lnTo>
                  <a:pt x="41267" y="55447"/>
                </a:lnTo>
                <a:lnTo>
                  <a:pt x="50911" y="44637"/>
                </a:lnTo>
                <a:close/>
                <a:moveTo>
                  <a:pt x="121563" y="44637"/>
                </a:moveTo>
                <a:lnTo>
                  <a:pt x="119705" y="55447"/>
                </a:lnTo>
                <a:lnTo>
                  <a:pt x="80427" y="55447"/>
                </a:lnTo>
                <a:lnTo>
                  <a:pt x="86237" y="44637"/>
                </a:lnTo>
                <a:close/>
                <a:moveTo>
                  <a:pt x="162330" y="44637"/>
                </a:moveTo>
                <a:lnTo>
                  <a:pt x="164187" y="55447"/>
                </a:lnTo>
                <a:lnTo>
                  <a:pt x="121575" y="55447"/>
                </a:lnTo>
                <a:lnTo>
                  <a:pt x="123444" y="44637"/>
                </a:lnTo>
                <a:close/>
                <a:moveTo>
                  <a:pt x="199525" y="44637"/>
                </a:moveTo>
                <a:lnTo>
                  <a:pt x="205323" y="55447"/>
                </a:lnTo>
                <a:lnTo>
                  <a:pt x="166045" y="55447"/>
                </a:lnTo>
                <a:lnTo>
                  <a:pt x="164187" y="44637"/>
                </a:lnTo>
                <a:close/>
                <a:moveTo>
                  <a:pt x="234839" y="44637"/>
                </a:moveTo>
                <a:lnTo>
                  <a:pt x="244483" y="55447"/>
                </a:lnTo>
                <a:lnTo>
                  <a:pt x="207347" y="55447"/>
                </a:lnTo>
                <a:lnTo>
                  <a:pt x="201549" y="44637"/>
                </a:lnTo>
                <a:close/>
                <a:moveTo>
                  <a:pt x="22027" y="0"/>
                </a:moveTo>
                <a:lnTo>
                  <a:pt x="0" y="11335"/>
                </a:lnTo>
                <a:lnTo>
                  <a:pt x="0" y="14240"/>
                </a:lnTo>
                <a:lnTo>
                  <a:pt x="21384" y="14240"/>
                </a:lnTo>
                <a:lnTo>
                  <a:pt x="13871" y="19003"/>
                </a:lnTo>
                <a:lnTo>
                  <a:pt x="0" y="18979"/>
                </a:lnTo>
                <a:lnTo>
                  <a:pt x="0" y="20491"/>
                </a:lnTo>
                <a:lnTo>
                  <a:pt x="11501" y="20503"/>
                </a:lnTo>
                <a:lnTo>
                  <a:pt x="3381" y="25634"/>
                </a:lnTo>
                <a:lnTo>
                  <a:pt x="0" y="25634"/>
                </a:lnTo>
                <a:lnTo>
                  <a:pt x="0" y="27134"/>
                </a:lnTo>
                <a:lnTo>
                  <a:pt x="1012" y="27134"/>
                </a:lnTo>
                <a:lnTo>
                  <a:pt x="0" y="27765"/>
                </a:lnTo>
                <a:lnTo>
                  <a:pt x="0" y="29670"/>
                </a:lnTo>
                <a:lnTo>
                  <a:pt x="4036" y="27123"/>
                </a:lnTo>
                <a:lnTo>
                  <a:pt x="31861" y="27123"/>
                </a:lnTo>
                <a:lnTo>
                  <a:pt x="24753" y="32909"/>
                </a:lnTo>
                <a:lnTo>
                  <a:pt x="0" y="32909"/>
                </a:lnTo>
                <a:lnTo>
                  <a:pt x="0" y="34409"/>
                </a:lnTo>
                <a:lnTo>
                  <a:pt x="22908" y="34409"/>
                </a:lnTo>
                <a:lnTo>
                  <a:pt x="12204" y="43136"/>
                </a:lnTo>
                <a:lnTo>
                  <a:pt x="0" y="43136"/>
                </a:lnTo>
                <a:lnTo>
                  <a:pt x="0" y="44637"/>
                </a:lnTo>
                <a:lnTo>
                  <a:pt x="10358" y="44637"/>
                </a:lnTo>
                <a:lnTo>
                  <a:pt x="0" y="53066"/>
                </a:lnTo>
                <a:lnTo>
                  <a:pt x="0" y="55197"/>
                </a:lnTo>
                <a:lnTo>
                  <a:pt x="12978" y="44625"/>
                </a:lnTo>
                <a:lnTo>
                  <a:pt x="48625" y="44625"/>
                </a:lnTo>
                <a:lnTo>
                  <a:pt x="38981" y="55436"/>
                </a:lnTo>
                <a:lnTo>
                  <a:pt x="0" y="55436"/>
                </a:lnTo>
                <a:lnTo>
                  <a:pt x="0" y="56936"/>
                </a:lnTo>
                <a:lnTo>
                  <a:pt x="37636" y="56936"/>
                </a:lnTo>
                <a:lnTo>
                  <a:pt x="31004" y="64389"/>
                </a:lnTo>
                <a:lnTo>
                  <a:pt x="33290" y="64389"/>
                </a:lnTo>
                <a:lnTo>
                  <a:pt x="39934" y="56936"/>
                </a:lnTo>
                <a:lnTo>
                  <a:pt x="77605" y="56936"/>
                </a:lnTo>
                <a:lnTo>
                  <a:pt x="73593" y="64389"/>
                </a:lnTo>
                <a:lnTo>
                  <a:pt x="75617" y="64389"/>
                </a:lnTo>
                <a:lnTo>
                  <a:pt x="79629" y="56936"/>
                </a:lnTo>
                <a:lnTo>
                  <a:pt x="119432" y="56936"/>
                </a:lnTo>
                <a:lnTo>
                  <a:pt x="118158" y="64389"/>
                </a:lnTo>
                <a:lnTo>
                  <a:pt x="120027" y="64389"/>
                </a:lnTo>
                <a:lnTo>
                  <a:pt x="121313" y="56936"/>
                </a:lnTo>
                <a:lnTo>
                  <a:pt x="164425" y="56936"/>
                </a:lnTo>
                <a:lnTo>
                  <a:pt x="165699" y="64389"/>
                </a:lnTo>
                <a:lnTo>
                  <a:pt x="167580" y="64389"/>
                </a:lnTo>
                <a:lnTo>
                  <a:pt x="166295" y="56936"/>
                </a:lnTo>
                <a:lnTo>
                  <a:pt x="206133" y="56936"/>
                </a:lnTo>
                <a:lnTo>
                  <a:pt x="210133" y="64389"/>
                </a:lnTo>
                <a:lnTo>
                  <a:pt x="212157" y="64389"/>
                </a:lnTo>
                <a:lnTo>
                  <a:pt x="208157" y="56936"/>
                </a:lnTo>
                <a:lnTo>
                  <a:pt x="245805" y="56936"/>
                </a:lnTo>
                <a:lnTo>
                  <a:pt x="252436" y="64389"/>
                </a:lnTo>
                <a:lnTo>
                  <a:pt x="254734" y="64389"/>
                </a:lnTo>
                <a:lnTo>
                  <a:pt x="248102" y="56936"/>
                </a:lnTo>
                <a:lnTo>
                  <a:pt x="285750" y="56936"/>
                </a:lnTo>
                <a:lnTo>
                  <a:pt x="285750" y="55424"/>
                </a:lnTo>
                <a:lnTo>
                  <a:pt x="246769" y="55424"/>
                </a:lnTo>
                <a:lnTo>
                  <a:pt x="237125" y="44625"/>
                </a:lnTo>
                <a:lnTo>
                  <a:pt x="272772" y="44625"/>
                </a:lnTo>
                <a:lnTo>
                  <a:pt x="285750" y="55186"/>
                </a:lnTo>
                <a:lnTo>
                  <a:pt x="285750" y="53066"/>
                </a:lnTo>
                <a:lnTo>
                  <a:pt x="275392" y="44625"/>
                </a:lnTo>
                <a:lnTo>
                  <a:pt x="285750" y="44625"/>
                </a:lnTo>
                <a:lnTo>
                  <a:pt x="285750" y="43125"/>
                </a:lnTo>
                <a:lnTo>
                  <a:pt x="273546" y="43125"/>
                </a:lnTo>
                <a:lnTo>
                  <a:pt x="262842" y="34397"/>
                </a:lnTo>
                <a:lnTo>
                  <a:pt x="285750" y="34397"/>
                </a:lnTo>
                <a:lnTo>
                  <a:pt x="285750" y="32897"/>
                </a:lnTo>
                <a:lnTo>
                  <a:pt x="260997" y="32897"/>
                </a:lnTo>
                <a:lnTo>
                  <a:pt x="253889" y="27111"/>
                </a:lnTo>
                <a:lnTo>
                  <a:pt x="281714" y="27111"/>
                </a:lnTo>
                <a:lnTo>
                  <a:pt x="285738" y="29647"/>
                </a:lnTo>
                <a:lnTo>
                  <a:pt x="285738" y="27742"/>
                </a:lnTo>
                <a:lnTo>
                  <a:pt x="284726" y="27111"/>
                </a:lnTo>
                <a:lnTo>
                  <a:pt x="285738" y="27111"/>
                </a:lnTo>
                <a:lnTo>
                  <a:pt x="285738" y="25599"/>
                </a:lnTo>
                <a:lnTo>
                  <a:pt x="282357" y="25599"/>
                </a:lnTo>
                <a:lnTo>
                  <a:pt x="274606" y="20693"/>
                </a:lnTo>
                <a:lnTo>
                  <a:pt x="274606" y="20693"/>
                </a:lnTo>
                <a:lnTo>
                  <a:pt x="285738" y="20705"/>
                </a:lnTo>
                <a:lnTo>
                  <a:pt x="285738" y="19205"/>
                </a:lnTo>
                <a:lnTo>
                  <a:pt x="272225" y="19193"/>
                </a:lnTo>
                <a:lnTo>
                  <a:pt x="264331" y="14204"/>
                </a:lnTo>
                <a:lnTo>
                  <a:pt x="285750" y="14204"/>
                </a:lnTo>
                <a:lnTo>
                  <a:pt x="285750" y="11299"/>
                </a:lnTo>
                <a:lnTo>
                  <a:pt x="263950" y="119"/>
                </a:lnTo>
                <a:lnTo>
                  <a:pt x="263723" y="0"/>
                </a:lnTo>
                <a:close/>
              </a:path>
            </a:pathLst>
          </a:custGeom>
          <a:gradFill>
            <a:gsLst>
              <a:gs pos="0">
                <a:srgbClr val="E5E1CC">
                  <a:alpha val="0"/>
                </a:srgbClr>
              </a:gs>
              <a:gs pos="50000">
                <a:srgbClr val="9B1135">
                  <a:alpha val="58431"/>
                </a:srgbClr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41" name="Google Shape;541;p30"/>
          <p:cNvGrpSpPr/>
          <p:nvPr/>
        </p:nvGrpSpPr>
        <p:grpSpPr>
          <a:xfrm>
            <a:off x="6905625" y="533400"/>
            <a:ext cx="1935975" cy="1031100"/>
            <a:chOff x="4600575" y="533400"/>
            <a:chExt cx="1935975" cy="1031100"/>
          </a:xfrm>
        </p:grpSpPr>
        <p:sp>
          <p:nvSpPr>
            <p:cNvPr id="542" name="Google Shape;542;p30"/>
            <p:cNvSpPr/>
            <p:nvPr/>
          </p:nvSpPr>
          <p:spPr>
            <a:xfrm>
              <a:off x="4600575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4826794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5053013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5279231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5505450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/>
          <p:nvPr/>
        </p:nvSpPr>
        <p:spPr>
          <a:xfrm rot="10800000">
            <a:off x="0" y="-27"/>
            <a:ext cx="9144000" cy="1438312"/>
          </a:xfrm>
          <a:custGeom>
            <a:avLst/>
            <a:gdLst/>
            <a:ahLst/>
            <a:cxnLst/>
            <a:rect l="l" t="t" r="r" b="b"/>
            <a:pathLst>
              <a:path w="285750" h="64390" extrusionOk="0">
                <a:moveTo>
                  <a:pt x="41446" y="1536"/>
                </a:moveTo>
                <a:lnTo>
                  <a:pt x="39576" y="2727"/>
                </a:lnTo>
                <a:lnTo>
                  <a:pt x="20253" y="2727"/>
                </a:lnTo>
                <a:lnTo>
                  <a:pt x="22574" y="1536"/>
                </a:lnTo>
                <a:close/>
                <a:moveTo>
                  <a:pt x="63294" y="1536"/>
                </a:moveTo>
                <a:lnTo>
                  <a:pt x="61841" y="2727"/>
                </a:lnTo>
                <a:lnTo>
                  <a:pt x="42577" y="2727"/>
                </a:lnTo>
                <a:lnTo>
                  <a:pt x="44458" y="1536"/>
                </a:lnTo>
                <a:close/>
                <a:moveTo>
                  <a:pt x="87070" y="1536"/>
                </a:moveTo>
                <a:lnTo>
                  <a:pt x="85987" y="2727"/>
                </a:lnTo>
                <a:lnTo>
                  <a:pt x="64449" y="2727"/>
                </a:lnTo>
                <a:lnTo>
                  <a:pt x="65913" y="1536"/>
                </a:lnTo>
                <a:close/>
                <a:moveTo>
                  <a:pt x="107335" y="1536"/>
                </a:moveTo>
                <a:lnTo>
                  <a:pt x="106692" y="2727"/>
                </a:lnTo>
                <a:lnTo>
                  <a:pt x="88285" y="2727"/>
                </a:lnTo>
                <a:lnTo>
                  <a:pt x="89345" y="1536"/>
                </a:lnTo>
                <a:close/>
                <a:moveTo>
                  <a:pt x="128969" y="1536"/>
                </a:moveTo>
                <a:lnTo>
                  <a:pt x="128766" y="2727"/>
                </a:lnTo>
                <a:lnTo>
                  <a:pt x="108716" y="2727"/>
                </a:lnTo>
                <a:lnTo>
                  <a:pt x="109359" y="1536"/>
                </a:lnTo>
                <a:close/>
                <a:moveTo>
                  <a:pt x="154900" y="1536"/>
                </a:moveTo>
                <a:lnTo>
                  <a:pt x="155115" y="2727"/>
                </a:lnTo>
                <a:lnTo>
                  <a:pt x="130647" y="2727"/>
                </a:lnTo>
                <a:lnTo>
                  <a:pt x="130850" y="1536"/>
                </a:lnTo>
                <a:close/>
                <a:moveTo>
                  <a:pt x="176391" y="1536"/>
                </a:moveTo>
                <a:lnTo>
                  <a:pt x="177034" y="2727"/>
                </a:lnTo>
                <a:lnTo>
                  <a:pt x="156984" y="2727"/>
                </a:lnTo>
                <a:lnTo>
                  <a:pt x="156770" y="1536"/>
                </a:lnTo>
                <a:close/>
                <a:moveTo>
                  <a:pt x="196394" y="1536"/>
                </a:moveTo>
                <a:lnTo>
                  <a:pt x="197465" y="2727"/>
                </a:lnTo>
                <a:lnTo>
                  <a:pt x="179058" y="2727"/>
                </a:lnTo>
                <a:lnTo>
                  <a:pt x="178415" y="1536"/>
                </a:lnTo>
                <a:close/>
                <a:moveTo>
                  <a:pt x="219837" y="1536"/>
                </a:moveTo>
                <a:lnTo>
                  <a:pt x="221290" y="2727"/>
                </a:lnTo>
                <a:lnTo>
                  <a:pt x="199751" y="2727"/>
                </a:lnTo>
                <a:lnTo>
                  <a:pt x="198680" y="1536"/>
                </a:lnTo>
                <a:close/>
                <a:moveTo>
                  <a:pt x="241292" y="1536"/>
                </a:moveTo>
                <a:lnTo>
                  <a:pt x="243173" y="2727"/>
                </a:lnTo>
                <a:lnTo>
                  <a:pt x="223909" y="2727"/>
                </a:lnTo>
                <a:lnTo>
                  <a:pt x="222456" y="1536"/>
                </a:lnTo>
                <a:close/>
                <a:moveTo>
                  <a:pt x="263176" y="1536"/>
                </a:moveTo>
                <a:lnTo>
                  <a:pt x="265497" y="2727"/>
                </a:lnTo>
                <a:lnTo>
                  <a:pt x="246174" y="2727"/>
                </a:lnTo>
                <a:lnTo>
                  <a:pt x="244304" y="1536"/>
                </a:lnTo>
                <a:close/>
                <a:moveTo>
                  <a:pt x="37195" y="4215"/>
                </a:moveTo>
                <a:lnTo>
                  <a:pt x="31480" y="7834"/>
                </a:lnTo>
                <a:lnTo>
                  <a:pt x="10251" y="7834"/>
                </a:lnTo>
                <a:lnTo>
                  <a:pt x="17324" y="4215"/>
                </a:lnTo>
                <a:close/>
                <a:moveTo>
                  <a:pt x="128516" y="4215"/>
                </a:moveTo>
                <a:lnTo>
                  <a:pt x="127885" y="7834"/>
                </a:lnTo>
                <a:lnTo>
                  <a:pt x="105966" y="7834"/>
                </a:lnTo>
                <a:lnTo>
                  <a:pt x="107918" y="4215"/>
                </a:lnTo>
                <a:close/>
                <a:moveTo>
                  <a:pt x="155365" y="4215"/>
                </a:moveTo>
                <a:lnTo>
                  <a:pt x="155984" y="7834"/>
                </a:lnTo>
                <a:lnTo>
                  <a:pt x="129766" y="7834"/>
                </a:lnTo>
                <a:lnTo>
                  <a:pt x="130385" y="4215"/>
                </a:lnTo>
                <a:close/>
                <a:moveTo>
                  <a:pt x="59996" y="4239"/>
                </a:moveTo>
                <a:lnTo>
                  <a:pt x="55543" y="7846"/>
                </a:lnTo>
                <a:lnTo>
                  <a:pt x="34481" y="7846"/>
                </a:lnTo>
                <a:lnTo>
                  <a:pt x="40219" y="4239"/>
                </a:lnTo>
                <a:close/>
                <a:moveTo>
                  <a:pt x="84665" y="4239"/>
                </a:moveTo>
                <a:lnTo>
                  <a:pt x="81427" y="7846"/>
                </a:lnTo>
                <a:lnTo>
                  <a:pt x="58162" y="7846"/>
                </a:lnTo>
                <a:lnTo>
                  <a:pt x="62615" y="4239"/>
                </a:lnTo>
                <a:close/>
                <a:moveTo>
                  <a:pt x="105894" y="4239"/>
                </a:moveTo>
                <a:lnTo>
                  <a:pt x="103942" y="7846"/>
                </a:lnTo>
                <a:lnTo>
                  <a:pt x="83713" y="7846"/>
                </a:lnTo>
                <a:lnTo>
                  <a:pt x="86951" y="4239"/>
                </a:lnTo>
                <a:close/>
                <a:moveTo>
                  <a:pt x="177832" y="4239"/>
                </a:moveTo>
                <a:lnTo>
                  <a:pt x="179784" y="7846"/>
                </a:lnTo>
                <a:lnTo>
                  <a:pt x="157865" y="7846"/>
                </a:lnTo>
                <a:lnTo>
                  <a:pt x="157234" y="4239"/>
                </a:lnTo>
                <a:close/>
                <a:moveTo>
                  <a:pt x="198811" y="4239"/>
                </a:moveTo>
                <a:lnTo>
                  <a:pt x="202037" y="7846"/>
                </a:lnTo>
                <a:lnTo>
                  <a:pt x="181808" y="7846"/>
                </a:lnTo>
                <a:lnTo>
                  <a:pt x="179868" y="4239"/>
                </a:lnTo>
                <a:close/>
                <a:moveTo>
                  <a:pt x="223135" y="4239"/>
                </a:moveTo>
                <a:lnTo>
                  <a:pt x="227588" y="7846"/>
                </a:lnTo>
                <a:lnTo>
                  <a:pt x="204323" y="7846"/>
                </a:lnTo>
                <a:lnTo>
                  <a:pt x="201097" y="4239"/>
                </a:lnTo>
                <a:close/>
                <a:moveTo>
                  <a:pt x="245543" y="4239"/>
                </a:moveTo>
                <a:lnTo>
                  <a:pt x="251258" y="7846"/>
                </a:lnTo>
                <a:lnTo>
                  <a:pt x="230207" y="7846"/>
                </a:lnTo>
                <a:lnTo>
                  <a:pt x="225754" y="4239"/>
                </a:lnTo>
                <a:close/>
                <a:moveTo>
                  <a:pt x="268438" y="4239"/>
                </a:moveTo>
                <a:lnTo>
                  <a:pt x="275499" y="7846"/>
                </a:lnTo>
                <a:lnTo>
                  <a:pt x="254294" y="7846"/>
                </a:lnTo>
                <a:lnTo>
                  <a:pt x="248567" y="4239"/>
                </a:lnTo>
                <a:close/>
                <a:moveTo>
                  <a:pt x="7382" y="9323"/>
                </a:moveTo>
                <a:lnTo>
                  <a:pt x="7382" y="9358"/>
                </a:lnTo>
                <a:lnTo>
                  <a:pt x="29099" y="9358"/>
                </a:lnTo>
                <a:lnTo>
                  <a:pt x="23753" y="12728"/>
                </a:lnTo>
                <a:lnTo>
                  <a:pt x="726" y="12728"/>
                </a:lnTo>
                <a:lnTo>
                  <a:pt x="7382" y="9323"/>
                </a:lnTo>
                <a:close/>
                <a:moveTo>
                  <a:pt x="53697" y="9358"/>
                </a:moveTo>
                <a:lnTo>
                  <a:pt x="49542" y="12728"/>
                </a:lnTo>
                <a:lnTo>
                  <a:pt x="26777" y="12728"/>
                </a:lnTo>
                <a:lnTo>
                  <a:pt x="32123" y="9358"/>
                </a:lnTo>
                <a:close/>
                <a:moveTo>
                  <a:pt x="80081" y="9358"/>
                </a:moveTo>
                <a:lnTo>
                  <a:pt x="77081" y="12728"/>
                </a:lnTo>
                <a:lnTo>
                  <a:pt x="52161" y="12728"/>
                </a:lnTo>
                <a:lnTo>
                  <a:pt x="56317" y="9358"/>
                </a:lnTo>
                <a:close/>
                <a:moveTo>
                  <a:pt x="103144" y="9358"/>
                </a:moveTo>
                <a:lnTo>
                  <a:pt x="101322" y="12728"/>
                </a:lnTo>
                <a:lnTo>
                  <a:pt x="79367" y="12728"/>
                </a:lnTo>
                <a:lnTo>
                  <a:pt x="82391" y="9358"/>
                </a:lnTo>
                <a:close/>
                <a:moveTo>
                  <a:pt x="127623" y="9358"/>
                </a:moveTo>
                <a:lnTo>
                  <a:pt x="127040" y="12728"/>
                </a:lnTo>
                <a:lnTo>
                  <a:pt x="103346" y="12728"/>
                </a:lnTo>
                <a:lnTo>
                  <a:pt x="105168" y="9358"/>
                </a:lnTo>
                <a:close/>
                <a:moveTo>
                  <a:pt x="156246" y="9358"/>
                </a:moveTo>
                <a:lnTo>
                  <a:pt x="156817" y="12728"/>
                </a:lnTo>
                <a:lnTo>
                  <a:pt x="128933" y="12728"/>
                </a:lnTo>
                <a:lnTo>
                  <a:pt x="129516" y="9358"/>
                </a:lnTo>
                <a:close/>
                <a:moveTo>
                  <a:pt x="180594" y="9358"/>
                </a:moveTo>
                <a:lnTo>
                  <a:pt x="182404" y="12728"/>
                </a:lnTo>
                <a:lnTo>
                  <a:pt x="158710" y="12728"/>
                </a:lnTo>
                <a:lnTo>
                  <a:pt x="158127" y="9358"/>
                </a:lnTo>
                <a:close/>
                <a:moveTo>
                  <a:pt x="203359" y="9358"/>
                </a:moveTo>
                <a:lnTo>
                  <a:pt x="206383" y="12728"/>
                </a:lnTo>
                <a:lnTo>
                  <a:pt x="184416" y="12728"/>
                </a:lnTo>
                <a:lnTo>
                  <a:pt x="182594" y="9358"/>
                </a:lnTo>
                <a:close/>
                <a:moveTo>
                  <a:pt x="229433" y="9358"/>
                </a:moveTo>
                <a:lnTo>
                  <a:pt x="233589" y="12728"/>
                </a:lnTo>
                <a:lnTo>
                  <a:pt x="208669" y="12728"/>
                </a:lnTo>
                <a:lnTo>
                  <a:pt x="205669" y="9358"/>
                </a:lnTo>
                <a:close/>
                <a:moveTo>
                  <a:pt x="253639" y="9358"/>
                </a:moveTo>
                <a:lnTo>
                  <a:pt x="258973" y="12728"/>
                </a:lnTo>
                <a:lnTo>
                  <a:pt x="236208" y="12728"/>
                </a:lnTo>
                <a:lnTo>
                  <a:pt x="232053" y="9358"/>
                </a:lnTo>
                <a:close/>
                <a:moveTo>
                  <a:pt x="278428" y="9358"/>
                </a:moveTo>
                <a:lnTo>
                  <a:pt x="285024" y="12728"/>
                </a:lnTo>
                <a:lnTo>
                  <a:pt x="261997" y="12728"/>
                </a:lnTo>
                <a:lnTo>
                  <a:pt x="256651" y="9358"/>
                </a:lnTo>
                <a:close/>
                <a:moveTo>
                  <a:pt x="47720" y="14240"/>
                </a:moveTo>
                <a:lnTo>
                  <a:pt x="41827" y="19014"/>
                </a:lnTo>
                <a:lnTo>
                  <a:pt x="16883" y="19003"/>
                </a:lnTo>
                <a:lnTo>
                  <a:pt x="24408" y="14240"/>
                </a:lnTo>
                <a:close/>
                <a:moveTo>
                  <a:pt x="75736" y="14240"/>
                </a:moveTo>
                <a:lnTo>
                  <a:pt x="71438" y="19038"/>
                </a:lnTo>
                <a:lnTo>
                  <a:pt x="44446" y="19014"/>
                </a:lnTo>
                <a:lnTo>
                  <a:pt x="50316" y="14240"/>
                </a:lnTo>
                <a:close/>
                <a:moveTo>
                  <a:pt x="100501" y="14240"/>
                </a:moveTo>
                <a:lnTo>
                  <a:pt x="97929" y="19062"/>
                </a:lnTo>
                <a:lnTo>
                  <a:pt x="73735" y="19038"/>
                </a:lnTo>
                <a:lnTo>
                  <a:pt x="78010" y="14240"/>
                </a:lnTo>
                <a:close/>
                <a:moveTo>
                  <a:pt x="126790" y="14240"/>
                </a:moveTo>
                <a:lnTo>
                  <a:pt x="125956" y="19086"/>
                </a:lnTo>
                <a:lnTo>
                  <a:pt x="99953" y="19062"/>
                </a:lnTo>
                <a:lnTo>
                  <a:pt x="102549" y="14240"/>
                </a:lnTo>
                <a:close/>
                <a:moveTo>
                  <a:pt x="157079" y="14216"/>
                </a:moveTo>
                <a:lnTo>
                  <a:pt x="157913" y="19098"/>
                </a:lnTo>
                <a:lnTo>
                  <a:pt x="127826" y="19086"/>
                </a:lnTo>
                <a:lnTo>
                  <a:pt x="128659" y="14216"/>
                </a:lnTo>
                <a:close/>
                <a:moveTo>
                  <a:pt x="183213" y="14216"/>
                </a:moveTo>
                <a:lnTo>
                  <a:pt x="183213" y="14240"/>
                </a:lnTo>
                <a:lnTo>
                  <a:pt x="185845" y="19145"/>
                </a:lnTo>
                <a:lnTo>
                  <a:pt x="159794" y="19122"/>
                </a:lnTo>
                <a:lnTo>
                  <a:pt x="158960" y="14216"/>
                </a:lnTo>
                <a:close/>
                <a:moveTo>
                  <a:pt x="207716" y="14240"/>
                </a:moveTo>
                <a:lnTo>
                  <a:pt x="212122" y="19181"/>
                </a:lnTo>
                <a:lnTo>
                  <a:pt x="212122" y="19181"/>
                </a:lnTo>
                <a:lnTo>
                  <a:pt x="187869" y="19145"/>
                </a:lnTo>
                <a:lnTo>
                  <a:pt x="185226" y="14240"/>
                </a:lnTo>
                <a:close/>
                <a:moveTo>
                  <a:pt x="235434" y="14216"/>
                </a:moveTo>
                <a:lnTo>
                  <a:pt x="241518" y="19181"/>
                </a:lnTo>
                <a:lnTo>
                  <a:pt x="214420" y="19157"/>
                </a:lnTo>
                <a:lnTo>
                  <a:pt x="210014" y="14216"/>
                </a:lnTo>
                <a:close/>
                <a:moveTo>
                  <a:pt x="261342" y="14240"/>
                </a:moveTo>
                <a:lnTo>
                  <a:pt x="269236" y="19217"/>
                </a:lnTo>
                <a:lnTo>
                  <a:pt x="244150" y="19193"/>
                </a:lnTo>
                <a:lnTo>
                  <a:pt x="238054" y="14240"/>
                </a:lnTo>
                <a:close/>
                <a:moveTo>
                  <a:pt x="72402" y="20527"/>
                </a:moveTo>
                <a:lnTo>
                  <a:pt x="97131" y="20562"/>
                </a:lnTo>
                <a:lnTo>
                  <a:pt x="94405" y="25622"/>
                </a:lnTo>
                <a:lnTo>
                  <a:pt x="67866" y="25622"/>
                </a:lnTo>
                <a:lnTo>
                  <a:pt x="72402" y="20527"/>
                </a:lnTo>
                <a:close/>
                <a:moveTo>
                  <a:pt x="160068" y="20622"/>
                </a:moveTo>
                <a:lnTo>
                  <a:pt x="186642" y="20634"/>
                </a:lnTo>
                <a:lnTo>
                  <a:pt x="189321" y="25622"/>
                </a:lnTo>
                <a:lnTo>
                  <a:pt x="160925" y="25622"/>
                </a:lnTo>
                <a:lnTo>
                  <a:pt x="160068" y="20622"/>
                </a:lnTo>
                <a:close/>
                <a:moveTo>
                  <a:pt x="188666" y="20634"/>
                </a:moveTo>
                <a:lnTo>
                  <a:pt x="213467" y="20669"/>
                </a:lnTo>
                <a:lnTo>
                  <a:pt x="217884" y="25622"/>
                </a:lnTo>
                <a:lnTo>
                  <a:pt x="191345" y="25622"/>
                </a:lnTo>
                <a:lnTo>
                  <a:pt x="188666" y="20634"/>
                </a:lnTo>
                <a:close/>
                <a:moveTo>
                  <a:pt x="245983" y="20693"/>
                </a:moveTo>
                <a:lnTo>
                  <a:pt x="271593" y="20705"/>
                </a:lnTo>
                <a:lnTo>
                  <a:pt x="279356" y="25622"/>
                </a:lnTo>
                <a:lnTo>
                  <a:pt x="252043" y="25622"/>
                </a:lnTo>
                <a:lnTo>
                  <a:pt x="245983" y="20693"/>
                </a:lnTo>
                <a:close/>
                <a:moveTo>
                  <a:pt x="14514" y="20491"/>
                </a:moveTo>
                <a:lnTo>
                  <a:pt x="39993" y="20515"/>
                </a:lnTo>
                <a:lnTo>
                  <a:pt x="33707" y="25634"/>
                </a:lnTo>
                <a:lnTo>
                  <a:pt x="6406" y="25634"/>
                </a:lnTo>
                <a:lnTo>
                  <a:pt x="6406" y="25622"/>
                </a:lnTo>
                <a:lnTo>
                  <a:pt x="14514" y="20491"/>
                </a:lnTo>
                <a:close/>
                <a:moveTo>
                  <a:pt x="42601" y="20515"/>
                </a:moveTo>
                <a:lnTo>
                  <a:pt x="70116" y="20550"/>
                </a:lnTo>
                <a:lnTo>
                  <a:pt x="65580" y="25634"/>
                </a:lnTo>
                <a:lnTo>
                  <a:pt x="36314" y="25634"/>
                </a:lnTo>
                <a:lnTo>
                  <a:pt x="42601" y="20515"/>
                </a:lnTo>
                <a:close/>
                <a:moveTo>
                  <a:pt x="99155" y="20562"/>
                </a:moveTo>
                <a:lnTo>
                  <a:pt x="125706" y="20586"/>
                </a:lnTo>
                <a:lnTo>
                  <a:pt x="124837" y="25634"/>
                </a:lnTo>
                <a:lnTo>
                  <a:pt x="96429" y="25634"/>
                </a:lnTo>
                <a:lnTo>
                  <a:pt x="99155" y="20562"/>
                </a:lnTo>
                <a:close/>
                <a:moveTo>
                  <a:pt x="127575" y="20610"/>
                </a:moveTo>
                <a:lnTo>
                  <a:pt x="158175" y="20622"/>
                </a:lnTo>
                <a:lnTo>
                  <a:pt x="159032" y="25634"/>
                </a:lnTo>
                <a:lnTo>
                  <a:pt x="126718" y="25634"/>
                </a:lnTo>
                <a:lnTo>
                  <a:pt x="127575" y="20610"/>
                </a:lnTo>
                <a:close/>
                <a:moveTo>
                  <a:pt x="215753" y="20669"/>
                </a:moveTo>
                <a:lnTo>
                  <a:pt x="243364" y="20693"/>
                </a:lnTo>
                <a:lnTo>
                  <a:pt x="249424" y="25634"/>
                </a:lnTo>
                <a:lnTo>
                  <a:pt x="220182" y="25634"/>
                </a:lnTo>
                <a:lnTo>
                  <a:pt x="215753" y="20669"/>
                </a:lnTo>
                <a:close/>
                <a:moveTo>
                  <a:pt x="64234" y="27123"/>
                </a:moveTo>
                <a:lnTo>
                  <a:pt x="59067" y="32909"/>
                </a:lnTo>
                <a:lnTo>
                  <a:pt x="27372" y="32909"/>
                </a:lnTo>
                <a:lnTo>
                  <a:pt x="34481" y="27123"/>
                </a:lnTo>
                <a:close/>
                <a:moveTo>
                  <a:pt x="93595" y="27123"/>
                </a:moveTo>
                <a:lnTo>
                  <a:pt x="90488" y="32909"/>
                </a:lnTo>
                <a:lnTo>
                  <a:pt x="61365" y="32909"/>
                </a:lnTo>
                <a:lnTo>
                  <a:pt x="66532" y="27123"/>
                </a:lnTo>
                <a:close/>
                <a:moveTo>
                  <a:pt x="124575" y="27123"/>
                </a:moveTo>
                <a:lnTo>
                  <a:pt x="123575" y="32909"/>
                </a:lnTo>
                <a:lnTo>
                  <a:pt x="92512" y="32909"/>
                </a:lnTo>
                <a:lnTo>
                  <a:pt x="95619" y="27123"/>
                </a:lnTo>
                <a:close/>
                <a:moveTo>
                  <a:pt x="159306" y="27123"/>
                </a:moveTo>
                <a:lnTo>
                  <a:pt x="160306" y="32909"/>
                </a:lnTo>
                <a:lnTo>
                  <a:pt x="125444" y="32909"/>
                </a:lnTo>
                <a:lnTo>
                  <a:pt x="126444" y="27123"/>
                </a:lnTo>
                <a:close/>
                <a:moveTo>
                  <a:pt x="190131" y="27123"/>
                </a:moveTo>
                <a:lnTo>
                  <a:pt x="193238" y="32909"/>
                </a:lnTo>
                <a:lnTo>
                  <a:pt x="162175" y="32909"/>
                </a:lnTo>
                <a:lnTo>
                  <a:pt x="161187" y="27123"/>
                </a:lnTo>
                <a:close/>
                <a:moveTo>
                  <a:pt x="219230" y="27123"/>
                </a:moveTo>
                <a:lnTo>
                  <a:pt x="224385" y="32909"/>
                </a:lnTo>
                <a:lnTo>
                  <a:pt x="195263" y="32909"/>
                </a:lnTo>
                <a:lnTo>
                  <a:pt x="192155" y="27123"/>
                </a:lnTo>
                <a:close/>
                <a:moveTo>
                  <a:pt x="251270" y="27123"/>
                </a:moveTo>
                <a:lnTo>
                  <a:pt x="258378" y="32909"/>
                </a:lnTo>
                <a:lnTo>
                  <a:pt x="226683" y="32909"/>
                </a:lnTo>
                <a:lnTo>
                  <a:pt x="221516" y="27123"/>
                </a:lnTo>
                <a:close/>
                <a:moveTo>
                  <a:pt x="57733" y="34421"/>
                </a:moveTo>
                <a:lnTo>
                  <a:pt x="49959" y="43136"/>
                </a:lnTo>
                <a:lnTo>
                  <a:pt x="14823" y="43136"/>
                </a:lnTo>
                <a:lnTo>
                  <a:pt x="25527" y="34421"/>
                </a:lnTo>
                <a:close/>
                <a:moveTo>
                  <a:pt x="89690" y="34421"/>
                </a:moveTo>
                <a:lnTo>
                  <a:pt x="85011" y="43136"/>
                </a:lnTo>
                <a:lnTo>
                  <a:pt x="52245" y="43136"/>
                </a:lnTo>
                <a:lnTo>
                  <a:pt x="60008" y="34421"/>
                </a:lnTo>
                <a:close/>
                <a:moveTo>
                  <a:pt x="123325" y="34421"/>
                </a:moveTo>
                <a:lnTo>
                  <a:pt x="121813" y="43136"/>
                </a:lnTo>
                <a:lnTo>
                  <a:pt x="87035" y="43136"/>
                </a:lnTo>
                <a:lnTo>
                  <a:pt x="91714" y="34421"/>
                </a:lnTo>
                <a:close/>
                <a:moveTo>
                  <a:pt x="160556" y="34421"/>
                </a:moveTo>
                <a:lnTo>
                  <a:pt x="162056" y="43136"/>
                </a:lnTo>
                <a:lnTo>
                  <a:pt x="123694" y="43136"/>
                </a:lnTo>
                <a:lnTo>
                  <a:pt x="125194" y="34421"/>
                </a:lnTo>
                <a:close/>
                <a:moveTo>
                  <a:pt x="194048" y="34421"/>
                </a:moveTo>
                <a:lnTo>
                  <a:pt x="198715" y="43136"/>
                </a:lnTo>
                <a:lnTo>
                  <a:pt x="163937" y="43136"/>
                </a:lnTo>
                <a:lnTo>
                  <a:pt x="162437" y="34421"/>
                </a:lnTo>
                <a:close/>
                <a:moveTo>
                  <a:pt x="225731" y="34421"/>
                </a:moveTo>
                <a:lnTo>
                  <a:pt x="233493" y="43136"/>
                </a:lnTo>
                <a:lnTo>
                  <a:pt x="200739" y="43136"/>
                </a:lnTo>
                <a:lnTo>
                  <a:pt x="196072" y="34421"/>
                </a:lnTo>
                <a:close/>
                <a:moveTo>
                  <a:pt x="260223" y="34421"/>
                </a:moveTo>
                <a:lnTo>
                  <a:pt x="270927" y="43136"/>
                </a:lnTo>
                <a:lnTo>
                  <a:pt x="235791" y="43136"/>
                </a:lnTo>
                <a:lnTo>
                  <a:pt x="228017" y="34421"/>
                </a:lnTo>
                <a:close/>
                <a:moveTo>
                  <a:pt x="84201" y="44637"/>
                </a:moveTo>
                <a:lnTo>
                  <a:pt x="78403" y="55447"/>
                </a:lnTo>
                <a:lnTo>
                  <a:pt x="41267" y="55447"/>
                </a:lnTo>
                <a:lnTo>
                  <a:pt x="50911" y="44637"/>
                </a:lnTo>
                <a:close/>
                <a:moveTo>
                  <a:pt x="121563" y="44637"/>
                </a:moveTo>
                <a:lnTo>
                  <a:pt x="119705" y="55447"/>
                </a:lnTo>
                <a:lnTo>
                  <a:pt x="80427" y="55447"/>
                </a:lnTo>
                <a:lnTo>
                  <a:pt x="86237" y="44637"/>
                </a:lnTo>
                <a:close/>
                <a:moveTo>
                  <a:pt x="162330" y="44637"/>
                </a:moveTo>
                <a:lnTo>
                  <a:pt x="164187" y="55447"/>
                </a:lnTo>
                <a:lnTo>
                  <a:pt x="121575" y="55447"/>
                </a:lnTo>
                <a:lnTo>
                  <a:pt x="123444" y="44637"/>
                </a:lnTo>
                <a:close/>
                <a:moveTo>
                  <a:pt x="199525" y="44637"/>
                </a:moveTo>
                <a:lnTo>
                  <a:pt x="205323" y="55447"/>
                </a:lnTo>
                <a:lnTo>
                  <a:pt x="166045" y="55447"/>
                </a:lnTo>
                <a:lnTo>
                  <a:pt x="164187" y="44637"/>
                </a:lnTo>
                <a:close/>
                <a:moveTo>
                  <a:pt x="234839" y="44637"/>
                </a:moveTo>
                <a:lnTo>
                  <a:pt x="244483" y="55447"/>
                </a:lnTo>
                <a:lnTo>
                  <a:pt x="207347" y="55447"/>
                </a:lnTo>
                <a:lnTo>
                  <a:pt x="201549" y="44637"/>
                </a:lnTo>
                <a:close/>
                <a:moveTo>
                  <a:pt x="22027" y="0"/>
                </a:moveTo>
                <a:lnTo>
                  <a:pt x="0" y="11335"/>
                </a:lnTo>
                <a:lnTo>
                  <a:pt x="0" y="14240"/>
                </a:lnTo>
                <a:lnTo>
                  <a:pt x="21384" y="14240"/>
                </a:lnTo>
                <a:lnTo>
                  <a:pt x="13871" y="19003"/>
                </a:lnTo>
                <a:lnTo>
                  <a:pt x="0" y="18979"/>
                </a:lnTo>
                <a:lnTo>
                  <a:pt x="0" y="20491"/>
                </a:lnTo>
                <a:lnTo>
                  <a:pt x="11501" y="20503"/>
                </a:lnTo>
                <a:lnTo>
                  <a:pt x="3381" y="25634"/>
                </a:lnTo>
                <a:lnTo>
                  <a:pt x="0" y="25634"/>
                </a:lnTo>
                <a:lnTo>
                  <a:pt x="0" y="27134"/>
                </a:lnTo>
                <a:lnTo>
                  <a:pt x="1012" y="27134"/>
                </a:lnTo>
                <a:lnTo>
                  <a:pt x="0" y="27765"/>
                </a:lnTo>
                <a:lnTo>
                  <a:pt x="0" y="29670"/>
                </a:lnTo>
                <a:lnTo>
                  <a:pt x="4036" y="27123"/>
                </a:lnTo>
                <a:lnTo>
                  <a:pt x="31861" y="27123"/>
                </a:lnTo>
                <a:lnTo>
                  <a:pt x="24753" y="32909"/>
                </a:lnTo>
                <a:lnTo>
                  <a:pt x="0" y="32909"/>
                </a:lnTo>
                <a:lnTo>
                  <a:pt x="0" y="34409"/>
                </a:lnTo>
                <a:lnTo>
                  <a:pt x="22908" y="34409"/>
                </a:lnTo>
                <a:lnTo>
                  <a:pt x="12204" y="43136"/>
                </a:lnTo>
                <a:lnTo>
                  <a:pt x="0" y="43136"/>
                </a:lnTo>
                <a:lnTo>
                  <a:pt x="0" y="44637"/>
                </a:lnTo>
                <a:lnTo>
                  <a:pt x="10358" y="44637"/>
                </a:lnTo>
                <a:lnTo>
                  <a:pt x="0" y="53066"/>
                </a:lnTo>
                <a:lnTo>
                  <a:pt x="0" y="55197"/>
                </a:lnTo>
                <a:lnTo>
                  <a:pt x="12978" y="44625"/>
                </a:lnTo>
                <a:lnTo>
                  <a:pt x="48625" y="44625"/>
                </a:lnTo>
                <a:lnTo>
                  <a:pt x="38981" y="55436"/>
                </a:lnTo>
                <a:lnTo>
                  <a:pt x="0" y="55436"/>
                </a:lnTo>
                <a:lnTo>
                  <a:pt x="0" y="56936"/>
                </a:lnTo>
                <a:lnTo>
                  <a:pt x="37636" y="56936"/>
                </a:lnTo>
                <a:lnTo>
                  <a:pt x="31004" y="64389"/>
                </a:lnTo>
                <a:lnTo>
                  <a:pt x="33290" y="64389"/>
                </a:lnTo>
                <a:lnTo>
                  <a:pt x="39934" y="56936"/>
                </a:lnTo>
                <a:lnTo>
                  <a:pt x="77605" y="56936"/>
                </a:lnTo>
                <a:lnTo>
                  <a:pt x="73593" y="64389"/>
                </a:lnTo>
                <a:lnTo>
                  <a:pt x="75617" y="64389"/>
                </a:lnTo>
                <a:lnTo>
                  <a:pt x="79629" y="56936"/>
                </a:lnTo>
                <a:lnTo>
                  <a:pt x="119432" y="56936"/>
                </a:lnTo>
                <a:lnTo>
                  <a:pt x="118158" y="64389"/>
                </a:lnTo>
                <a:lnTo>
                  <a:pt x="120027" y="64389"/>
                </a:lnTo>
                <a:lnTo>
                  <a:pt x="121313" y="56936"/>
                </a:lnTo>
                <a:lnTo>
                  <a:pt x="164425" y="56936"/>
                </a:lnTo>
                <a:lnTo>
                  <a:pt x="165699" y="64389"/>
                </a:lnTo>
                <a:lnTo>
                  <a:pt x="167580" y="64389"/>
                </a:lnTo>
                <a:lnTo>
                  <a:pt x="166295" y="56936"/>
                </a:lnTo>
                <a:lnTo>
                  <a:pt x="206133" y="56936"/>
                </a:lnTo>
                <a:lnTo>
                  <a:pt x="210133" y="64389"/>
                </a:lnTo>
                <a:lnTo>
                  <a:pt x="212157" y="64389"/>
                </a:lnTo>
                <a:lnTo>
                  <a:pt x="208157" y="56936"/>
                </a:lnTo>
                <a:lnTo>
                  <a:pt x="245805" y="56936"/>
                </a:lnTo>
                <a:lnTo>
                  <a:pt x="252436" y="64389"/>
                </a:lnTo>
                <a:lnTo>
                  <a:pt x="254734" y="64389"/>
                </a:lnTo>
                <a:lnTo>
                  <a:pt x="248102" y="56936"/>
                </a:lnTo>
                <a:lnTo>
                  <a:pt x="285750" y="56936"/>
                </a:lnTo>
                <a:lnTo>
                  <a:pt x="285750" y="55424"/>
                </a:lnTo>
                <a:lnTo>
                  <a:pt x="246769" y="55424"/>
                </a:lnTo>
                <a:lnTo>
                  <a:pt x="237125" y="44625"/>
                </a:lnTo>
                <a:lnTo>
                  <a:pt x="272772" y="44625"/>
                </a:lnTo>
                <a:lnTo>
                  <a:pt x="285750" y="55186"/>
                </a:lnTo>
                <a:lnTo>
                  <a:pt x="285750" y="53066"/>
                </a:lnTo>
                <a:lnTo>
                  <a:pt x="275392" y="44625"/>
                </a:lnTo>
                <a:lnTo>
                  <a:pt x="285750" y="44625"/>
                </a:lnTo>
                <a:lnTo>
                  <a:pt x="285750" y="43125"/>
                </a:lnTo>
                <a:lnTo>
                  <a:pt x="273546" y="43125"/>
                </a:lnTo>
                <a:lnTo>
                  <a:pt x="262842" y="34397"/>
                </a:lnTo>
                <a:lnTo>
                  <a:pt x="285750" y="34397"/>
                </a:lnTo>
                <a:lnTo>
                  <a:pt x="285750" y="32897"/>
                </a:lnTo>
                <a:lnTo>
                  <a:pt x="260997" y="32897"/>
                </a:lnTo>
                <a:lnTo>
                  <a:pt x="253889" y="27111"/>
                </a:lnTo>
                <a:lnTo>
                  <a:pt x="281714" y="27111"/>
                </a:lnTo>
                <a:lnTo>
                  <a:pt x="285738" y="29647"/>
                </a:lnTo>
                <a:lnTo>
                  <a:pt x="285738" y="27742"/>
                </a:lnTo>
                <a:lnTo>
                  <a:pt x="284726" y="27111"/>
                </a:lnTo>
                <a:lnTo>
                  <a:pt x="285738" y="27111"/>
                </a:lnTo>
                <a:lnTo>
                  <a:pt x="285738" y="25599"/>
                </a:lnTo>
                <a:lnTo>
                  <a:pt x="282357" y="25599"/>
                </a:lnTo>
                <a:lnTo>
                  <a:pt x="274606" y="20693"/>
                </a:lnTo>
                <a:lnTo>
                  <a:pt x="274606" y="20693"/>
                </a:lnTo>
                <a:lnTo>
                  <a:pt x="285738" y="20705"/>
                </a:lnTo>
                <a:lnTo>
                  <a:pt x="285738" y="19205"/>
                </a:lnTo>
                <a:lnTo>
                  <a:pt x="272225" y="19193"/>
                </a:lnTo>
                <a:lnTo>
                  <a:pt x="264331" y="14204"/>
                </a:lnTo>
                <a:lnTo>
                  <a:pt x="285750" y="14204"/>
                </a:lnTo>
                <a:lnTo>
                  <a:pt x="285750" y="11299"/>
                </a:lnTo>
                <a:lnTo>
                  <a:pt x="263950" y="119"/>
                </a:lnTo>
                <a:lnTo>
                  <a:pt x="263723" y="0"/>
                </a:lnTo>
                <a:close/>
              </a:path>
            </a:pathLst>
          </a:custGeom>
          <a:gradFill>
            <a:gsLst>
              <a:gs pos="0">
                <a:srgbClr val="E5E1CC">
                  <a:alpha val="0"/>
                </a:srgbClr>
              </a:gs>
              <a:gs pos="50000">
                <a:srgbClr val="9B1135">
                  <a:alpha val="58431"/>
                </a:srgbClr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51;p3"/>
          <p:cNvSpPr/>
          <p:nvPr/>
        </p:nvSpPr>
        <p:spPr>
          <a:xfrm>
            <a:off x="0" y="3705223"/>
            <a:ext cx="9144000" cy="1438312"/>
          </a:xfrm>
          <a:custGeom>
            <a:avLst/>
            <a:gdLst/>
            <a:ahLst/>
            <a:cxnLst/>
            <a:rect l="l" t="t" r="r" b="b"/>
            <a:pathLst>
              <a:path w="285750" h="64390" extrusionOk="0">
                <a:moveTo>
                  <a:pt x="41446" y="1536"/>
                </a:moveTo>
                <a:lnTo>
                  <a:pt x="39576" y="2727"/>
                </a:lnTo>
                <a:lnTo>
                  <a:pt x="20253" y="2727"/>
                </a:lnTo>
                <a:lnTo>
                  <a:pt x="22574" y="1536"/>
                </a:lnTo>
                <a:close/>
                <a:moveTo>
                  <a:pt x="63294" y="1536"/>
                </a:moveTo>
                <a:lnTo>
                  <a:pt x="61841" y="2727"/>
                </a:lnTo>
                <a:lnTo>
                  <a:pt x="42577" y="2727"/>
                </a:lnTo>
                <a:lnTo>
                  <a:pt x="44458" y="1536"/>
                </a:lnTo>
                <a:close/>
                <a:moveTo>
                  <a:pt x="87070" y="1536"/>
                </a:moveTo>
                <a:lnTo>
                  <a:pt x="85987" y="2727"/>
                </a:lnTo>
                <a:lnTo>
                  <a:pt x="64449" y="2727"/>
                </a:lnTo>
                <a:lnTo>
                  <a:pt x="65913" y="1536"/>
                </a:lnTo>
                <a:close/>
                <a:moveTo>
                  <a:pt x="107335" y="1536"/>
                </a:moveTo>
                <a:lnTo>
                  <a:pt x="106692" y="2727"/>
                </a:lnTo>
                <a:lnTo>
                  <a:pt x="88285" y="2727"/>
                </a:lnTo>
                <a:lnTo>
                  <a:pt x="89345" y="1536"/>
                </a:lnTo>
                <a:close/>
                <a:moveTo>
                  <a:pt x="128969" y="1536"/>
                </a:moveTo>
                <a:lnTo>
                  <a:pt x="128766" y="2727"/>
                </a:lnTo>
                <a:lnTo>
                  <a:pt x="108716" y="2727"/>
                </a:lnTo>
                <a:lnTo>
                  <a:pt x="109359" y="1536"/>
                </a:lnTo>
                <a:close/>
                <a:moveTo>
                  <a:pt x="154900" y="1536"/>
                </a:moveTo>
                <a:lnTo>
                  <a:pt x="155115" y="2727"/>
                </a:lnTo>
                <a:lnTo>
                  <a:pt x="130647" y="2727"/>
                </a:lnTo>
                <a:lnTo>
                  <a:pt x="130850" y="1536"/>
                </a:lnTo>
                <a:close/>
                <a:moveTo>
                  <a:pt x="176391" y="1536"/>
                </a:moveTo>
                <a:lnTo>
                  <a:pt x="177034" y="2727"/>
                </a:lnTo>
                <a:lnTo>
                  <a:pt x="156984" y="2727"/>
                </a:lnTo>
                <a:lnTo>
                  <a:pt x="156770" y="1536"/>
                </a:lnTo>
                <a:close/>
                <a:moveTo>
                  <a:pt x="196394" y="1536"/>
                </a:moveTo>
                <a:lnTo>
                  <a:pt x="197465" y="2727"/>
                </a:lnTo>
                <a:lnTo>
                  <a:pt x="179058" y="2727"/>
                </a:lnTo>
                <a:lnTo>
                  <a:pt x="178415" y="1536"/>
                </a:lnTo>
                <a:close/>
                <a:moveTo>
                  <a:pt x="219837" y="1536"/>
                </a:moveTo>
                <a:lnTo>
                  <a:pt x="221290" y="2727"/>
                </a:lnTo>
                <a:lnTo>
                  <a:pt x="199751" y="2727"/>
                </a:lnTo>
                <a:lnTo>
                  <a:pt x="198680" y="1536"/>
                </a:lnTo>
                <a:close/>
                <a:moveTo>
                  <a:pt x="241292" y="1536"/>
                </a:moveTo>
                <a:lnTo>
                  <a:pt x="243173" y="2727"/>
                </a:lnTo>
                <a:lnTo>
                  <a:pt x="223909" y="2727"/>
                </a:lnTo>
                <a:lnTo>
                  <a:pt x="222456" y="1536"/>
                </a:lnTo>
                <a:close/>
                <a:moveTo>
                  <a:pt x="263176" y="1536"/>
                </a:moveTo>
                <a:lnTo>
                  <a:pt x="265497" y="2727"/>
                </a:lnTo>
                <a:lnTo>
                  <a:pt x="246174" y="2727"/>
                </a:lnTo>
                <a:lnTo>
                  <a:pt x="244304" y="1536"/>
                </a:lnTo>
                <a:close/>
                <a:moveTo>
                  <a:pt x="37195" y="4215"/>
                </a:moveTo>
                <a:lnTo>
                  <a:pt x="31480" y="7834"/>
                </a:lnTo>
                <a:lnTo>
                  <a:pt x="10251" y="7834"/>
                </a:lnTo>
                <a:lnTo>
                  <a:pt x="17324" y="4215"/>
                </a:lnTo>
                <a:close/>
                <a:moveTo>
                  <a:pt x="128516" y="4215"/>
                </a:moveTo>
                <a:lnTo>
                  <a:pt x="127885" y="7834"/>
                </a:lnTo>
                <a:lnTo>
                  <a:pt x="105966" y="7834"/>
                </a:lnTo>
                <a:lnTo>
                  <a:pt x="107918" y="4215"/>
                </a:lnTo>
                <a:close/>
                <a:moveTo>
                  <a:pt x="155365" y="4215"/>
                </a:moveTo>
                <a:lnTo>
                  <a:pt x="155984" y="7834"/>
                </a:lnTo>
                <a:lnTo>
                  <a:pt x="129766" y="7834"/>
                </a:lnTo>
                <a:lnTo>
                  <a:pt x="130385" y="4215"/>
                </a:lnTo>
                <a:close/>
                <a:moveTo>
                  <a:pt x="59996" y="4239"/>
                </a:moveTo>
                <a:lnTo>
                  <a:pt x="55543" y="7846"/>
                </a:lnTo>
                <a:lnTo>
                  <a:pt x="34481" y="7846"/>
                </a:lnTo>
                <a:lnTo>
                  <a:pt x="40219" y="4239"/>
                </a:lnTo>
                <a:close/>
                <a:moveTo>
                  <a:pt x="84665" y="4239"/>
                </a:moveTo>
                <a:lnTo>
                  <a:pt x="81427" y="7846"/>
                </a:lnTo>
                <a:lnTo>
                  <a:pt x="58162" y="7846"/>
                </a:lnTo>
                <a:lnTo>
                  <a:pt x="62615" y="4239"/>
                </a:lnTo>
                <a:close/>
                <a:moveTo>
                  <a:pt x="105894" y="4239"/>
                </a:moveTo>
                <a:lnTo>
                  <a:pt x="103942" y="7846"/>
                </a:lnTo>
                <a:lnTo>
                  <a:pt x="83713" y="7846"/>
                </a:lnTo>
                <a:lnTo>
                  <a:pt x="86951" y="4239"/>
                </a:lnTo>
                <a:close/>
                <a:moveTo>
                  <a:pt x="177832" y="4239"/>
                </a:moveTo>
                <a:lnTo>
                  <a:pt x="179784" y="7846"/>
                </a:lnTo>
                <a:lnTo>
                  <a:pt x="157865" y="7846"/>
                </a:lnTo>
                <a:lnTo>
                  <a:pt x="157234" y="4239"/>
                </a:lnTo>
                <a:close/>
                <a:moveTo>
                  <a:pt x="198811" y="4239"/>
                </a:moveTo>
                <a:lnTo>
                  <a:pt x="202037" y="7846"/>
                </a:lnTo>
                <a:lnTo>
                  <a:pt x="181808" y="7846"/>
                </a:lnTo>
                <a:lnTo>
                  <a:pt x="179868" y="4239"/>
                </a:lnTo>
                <a:close/>
                <a:moveTo>
                  <a:pt x="223135" y="4239"/>
                </a:moveTo>
                <a:lnTo>
                  <a:pt x="227588" y="7846"/>
                </a:lnTo>
                <a:lnTo>
                  <a:pt x="204323" y="7846"/>
                </a:lnTo>
                <a:lnTo>
                  <a:pt x="201097" y="4239"/>
                </a:lnTo>
                <a:close/>
                <a:moveTo>
                  <a:pt x="245543" y="4239"/>
                </a:moveTo>
                <a:lnTo>
                  <a:pt x="251258" y="7846"/>
                </a:lnTo>
                <a:lnTo>
                  <a:pt x="230207" y="7846"/>
                </a:lnTo>
                <a:lnTo>
                  <a:pt x="225754" y="4239"/>
                </a:lnTo>
                <a:close/>
                <a:moveTo>
                  <a:pt x="268438" y="4239"/>
                </a:moveTo>
                <a:lnTo>
                  <a:pt x="275499" y="7846"/>
                </a:lnTo>
                <a:lnTo>
                  <a:pt x="254294" y="7846"/>
                </a:lnTo>
                <a:lnTo>
                  <a:pt x="248567" y="4239"/>
                </a:lnTo>
                <a:close/>
                <a:moveTo>
                  <a:pt x="7382" y="9323"/>
                </a:moveTo>
                <a:lnTo>
                  <a:pt x="7382" y="9358"/>
                </a:lnTo>
                <a:lnTo>
                  <a:pt x="29099" y="9358"/>
                </a:lnTo>
                <a:lnTo>
                  <a:pt x="23753" y="12728"/>
                </a:lnTo>
                <a:lnTo>
                  <a:pt x="726" y="12728"/>
                </a:lnTo>
                <a:lnTo>
                  <a:pt x="7382" y="9323"/>
                </a:lnTo>
                <a:close/>
                <a:moveTo>
                  <a:pt x="53697" y="9358"/>
                </a:moveTo>
                <a:lnTo>
                  <a:pt x="49542" y="12728"/>
                </a:lnTo>
                <a:lnTo>
                  <a:pt x="26777" y="12728"/>
                </a:lnTo>
                <a:lnTo>
                  <a:pt x="32123" y="9358"/>
                </a:lnTo>
                <a:close/>
                <a:moveTo>
                  <a:pt x="80081" y="9358"/>
                </a:moveTo>
                <a:lnTo>
                  <a:pt x="77081" y="12728"/>
                </a:lnTo>
                <a:lnTo>
                  <a:pt x="52161" y="12728"/>
                </a:lnTo>
                <a:lnTo>
                  <a:pt x="56317" y="9358"/>
                </a:lnTo>
                <a:close/>
                <a:moveTo>
                  <a:pt x="103144" y="9358"/>
                </a:moveTo>
                <a:lnTo>
                  <a:pt x="101322" y="12728"/>
                </a:lnTo>
                <a:lnTo>
                  <a:pt x="79367" y="12728"/>
                </a:lnTo>
                <a:lnTo>
                  <a:pt x="82391" y="9358"/>
                </a:lnTo>
                <a:close/>
                <a:moveTo>
                  <a:pt x="127623" y="9358"/>
                </a:moveTo>
                <a:lnTo>
                  <a:pt x="127040" y="12728"/>
                </a:lnTo>
                <a:lnTo>
                  <a:pt x="103346" y="12728"/>
                </a:lnTo>
                <a:lnTo>
                  <a:pt x="105168" y="9358"/>
                </a:lnTo>
                <a:close/>
                <a:moveTo>
                  <a:pt x="156246" y="9358"/>
                </a:moveTo>
                <a:lnTo>
                  <a:pt x="156817" y="12728"/>
                </a:lnTo>
                <a:lnTo>
                  <a:pt x="128933" y="12728"/>
                </a:lnTo>
                <a:lnTo>
                  <a:pt x="129516" y="9358"/>
                </a:lnTo>
                <a:close/>
                <a:moveTo>
                  <a:pt x="180594" y="9358"/>
                </a:moveTo>
                <a:lnTo>
                  <a:pt x="182404" y="12728"/>
                </a:lnTo>
                <a:lnTo>
                  <a:pt x="158710" y="12728"/>
                </a:lnTo>
                <a:lnTo>
                  <a:pt x="158127" y="9358"/>
                </a:lnTo>
                <a:close/>
                <a:moveTo>
                  <a:pt x="203359" y="9358"/>
                </a:moveTo>
                <a:lnTo>
                  <a:pt x="206383" y="12728"/>
                </a:lnTo>
                <a:lnTo>
                  <a:pt x="184416" y="12728"/>
                </a:lnTo>
                <a:lnTo>
                  <a:pt x="182594" y="9358"/>
                </a:lnTo>
                <a:close/>
                <a:moveTo>
                  <a:pt x="229433" y="9358"/>
                </a:moveTo>
                <a:lnTo>
                  <a:pt x="233589" y="12728"/>
                </a:lnTo>
                <a:lnTo>
                  <a:pt x="208669" y="12728"/>
                </a:lnTo>
                <a:lnTo>
                  <a:pt x="205669" y="9358"/>
                </a:lnTo>
                <a:close/>
                <a:moveTo>
                  <a:pt x="253639" y="9358"/>
                </a:moveTo>
                <a:lnTo>
                  <a:pt x="258973" y="12728"/>
                </a:lnTo>
                <a:lnTo>
                  <a:pt x="236208" y="12728"/>
                </a:lnTo>
                <a:lnTo>
                  <a:pt x="232053" y="9358"/>
                </a:lnTo>
                <a:close/>
                <a:moveTo>
                  <a:pt x="278428" y="9358"/>
                </a:moveTo>
                <a:lnTo>
                  <a:pt x="285024" y="12728"/>
                </a:lnTo>
                <a:lnTo>
                  <a:pt x="261997" y="12728"/>
                </a:lnTo>
                <a:lnTo>
                  <a:pt x="256651" y="9358"/>
                </a:lnTo>
                <a:close/>
                <a:moveTo>
                  <a:pt x="47720" y="14240"/>
                </a:moveTo>
                <a:lnTo>
                  <a:pt x="41827" y="19014"/>
                </a:lnTo>
                <a:lnTo>
                  <a:pt x="16883" y="19003"/>
                </a:lnTo>
                <a:lnTo>
                  <a:pt x="24408" y="14240"/>
                </a:lnTo>
                <a:close/>
                <a:moveTo>
                  <a:pt x="75736" y="14240"/>
                </a:moveTo>
                <a:lnTo>
                  <a:pt x="71438" y="19038"/>
                </a:lnTo>
                <a:lnTo>
                  <a:pt x="44446" y="19014"/>
                </a:lnTo>
                <a:lnTo>
                  <a:pt x="50316" y="14240"/>
                </a:lnTo>
                <a:close/>
                <a:moveTo>
                  <a:pt x="100501" y="14240"/>
                </a:moveTo>
                <a:lnTo>
                  <a:pt x="97929" y="19062"/>
                </a:lnTo>
                <a:lnTo>
                  <a:pt x="73735" y="19038"/>
                </a:lnTo>
                <a:lnTo>
                  <a:pt x="78010" y="14240"/>
                </a:lnTo>
                <a:close/>
                <a:moveTo>
                  <a:pt x="126790" y="14240"/>
                </a:moveTo>
                <a:lnTo>
                  <a:pt x="125956" y="19086"/>
                </a:lnTo>
                <a:lnTo>
                  <a:pt x="99953" y="19062"/>
                </a:lnTo>
                <a:lnTo>
                  <a:pt x="102549" y="14240"/>
                </a:lnTo>
                <a:close/>
                <a:moveTo>
                  <a:pt x="157079" y="14216"/>
                </a:moveTo>
                <a:lnTo>
                  <a:pt x="157913" y="19098"/>
                </a:lnTo>
                <a:lnTo>
                  <a:pt x="127826" y="19086"/>
                </a:lnTo>
                <a:lnTo>
                  <a:pt x="128659" y="14216"/>
                </a:lnTo>
                <a:close/>
                <a:moveTo>
                  <a:pt x="183213" y="14216"/>
                </a:moveTo>
                <a:lnTo>
                  <a:pt x="183213" y="14240"/>
                </a:lnTo>
                <a:lnTo>
                  <a:pt x="185845" y="19145"/>
                </a:lnTo>
                <a:lnTo>
                  <a:pt x="159794" y="19122"/>
                </a:lnTo>
                <a:lnTo>
                  <a:pt x="158960" y="14216"/>
                </a:lnTo>
                <a:close/>
                <a:moveTo>
                  <a:pt x="207716" y="14240"/>
                </a:moveTo>
                <a:lnTo>
                  <a:pt x="212122" y="19181"/>
                </a:lnTo>
                <a:lnTo>
                  <a:pt x="212122" y="19181"/>
                </a:lnTo>
                <a:lnTo>
                  <a:pt x="187869" y="19145"/>
                </a:lnTo>
                <a:lnTo>
                  <a:pt x="185226" y="14240"/>
                </a:lnTo>
                <a:close/>
                <a:moveTo>
                  <a:pt x="235434" y="14216"/>
                </a:moveTo>
                <a:lnTo>
                  <a:pt x="241518" y="19181"/>
                </a:lnTo>
                <a:lnTo>
                  <a:pt x="214420" y="19157"/>
                </a:lnTo>
                <a:lnTo>
                  <a:pt x="210014" y="14216"/>
                </a:lnTo>
                <a:close/>
                <a:moveTo>
                  <a:pt x="261342" y="14240"/>
                </a:moveTo>
                <a:lnTo>
                  <a:pt x="269236" y="19217"/>
                </a:lnTo>
                <a:lnTo>
                  <a:pt x="244150" y="19193"/>
                </a:lnTo>
                <a:lnTo>
                  <a:pt x="238054" y="14240"/>
                </a:lnTo>
                <a:close/>
                <a:moveTo>
                  <a:pt x="72402" y="20527"/>
                </a:moveTo>
                <a:lnTo>
                  <a:pt x="97131" y="20562"/>
                </a:lnTo>
                <a:lnTo>
                  <a:pt x="94405" y="25622"/>
                </a:lnTo>
                <a:lnTo>
                  <a:pt x="67866" y="25622"/>
                </a:lnTo>
                <a:lnTo>
                  <a:pt x="72402" y="20527"/>
                </a:lnTo>
                <a:close/>
                <a:moveTo>
                  <a:pt x="160068" y="20622"/>
                </a:moveTo>
                <a:lnTo>
                  <a:pt x="186642" y="20634"/>
                </a:lnTo>
                <a:lnTo>
                  <a:pt x="189321" y="25622"/>
                </a:lnTo>
                <a:lnTo>
                  <a:pt x="160925" y="25622"/>
                </a:lnTo>
                <a:lnTo>
                  <a:pt x="160068" y="20622"/>
                </a:lnTo>
                <a:close/>
                <a:moveTo>
                  <a:pt x="188666" y="20634"/>
                </a:moveTo>
                <a:lnTo>
                  <a:pt x="213467" y="20669"/>
                </a:lnTo>
                <a:lnTo>
                  <a:pt x="217884" y="25622"/>
                </a:lnTo>
                <a:lnTo>
                  <a:pt x="191345" y="25622"/>
                </a:lnTo>
                <a:lnTo>
                  <a:pt x="188666" y="20634"/>
                </a:lnTo>
                <a:close/>
                <a:moveTo>
                  <a:pt x="245983" y="20693"/>
                </a:moveTo>
                <a:lnTo>
                  <a:pt x="271593" y="20705"/>
                </a:lnTo>
                <a:lnTo>
                  <a:pt x="279356" y="25622"/>
                </a:lnTo>
                <a:lnTo>
                  <a:pt x="252043" y="25622"/>
                </a:lnTo>
                <a:lnTo>
                  <a:pt x="245983" y="20693"/>
                </a:lnTo>
                <a:close/>
                <a:moveTo>
                  <a:pt x="14514" y="20491"/>
                </a:moveTo>
                <a:lnTo>
                  <a:pt x="39993" y="20515"/>
                </a:lnTo>
                <a:lnTo>
                  <a:pt x="33707" y="25634"/>
                </a:lnTo>
                <a:lnTo>
                  <a:pt x="6406" y="25634"/>
                </a:lnTo>
                <a:lnTo>
                  <a:pt x="6406" y="25622"/>
                </a:lnTo>
                <a:lnTo>
                  <a:pt x="14514" y="20491"/>
                </a:lnTo>
                <a:close/>
                <a:moveTo>
                  <a:pt x="42601" y="20515"/>
                </a:moveTo>
                <a:lnTo>
                  <a:pt x="70116" y="20550"/>
                </a:lnTo>
                <a:lnTo>
                  <a:pt x="65580" y="25634"/>
                </a:lnTo>
                <a:lnTo>
                  <a:pt x="36314" y="25634"/>
                </a:lnTo>
                <a:lnTo>
                  <a:pt x="42601" y="20515"/>
                </a:lnTo>
                <a:close/>
                <a:moveTo>
                  <a:pt x="99155" y="20562"/>
                </a:moveTo>
                <a:lnTo>
                  <a:pt x="125706" y="20586"/>
                </a:lnTo>
                <a:lnTo>
                  <a:pt x="124837" y="25634"/>
                </a:lnTo>
                <a:lnTo>
                  <a:pt x="96429" y="25634"/>
                </a:lnTo>
                <a:lnTo>
                  <a:pt x="99155" y="20562"/>
                </a:lnTo>
                <a:close/>
                <a:moveTo>
                  <a:pt x="127575" y="20610"/>
                </a:moveTo>
                <a:lnTo>
                  <a:pt x="158175" y="20622"/>
                </a:lnTo>
                <a:lnTo>
                  <a:pt x="159032" y="25634"/>
                </a:lnTo>
                <a:lnTo>
                  <a:pt x="126718" y="25634"/>
                </a:lnTo>
                <a:lnTo>
                  <a:pt x="127575" y="20610"/>
                </a:lnTo>
                <a:close/>
                <a:moveTo>
                  <a:pt x="215753" y="20669"/>
                </a:moveTo>
                <a:lnTo>
                  <a:pt x="243364" y="20693"/>
                </a:lnTo>
                <a:lnTo>
                  <a:pt x="249424" y="25634"/>
                </a:lnTo>
                <a:lnTo>
                  <a:pt x="220182" y="25634"/>
                </a:lnTo>
                <a:lnTo>
                  <a:pt x="215753" y="20669"/>
                </a:lnTo>
                <a:close/>
                <a:moveTo>
                  <a:pt x="64234" y="27123"/>
                </a:moveTo>
                <a:lnTo>
                  <a:pt x="59067" y="32909"/>
                </a:lnTo>
                <a:lnTo>
                  <a:pt x="27372" y="32909"/>
                </a:lnTo>
                <a:lnTo>
                  <a:pt x="34481" y="27123"/>
                </a:lnTo>
                <a:close/>
                <a:moveTo>
                  <a:pt x="93595" y="27123"/>
                </a:moveTo>
                <a:lnTo>
                  <a:pt x="90488" y="32909"/>
                </a:lnTo>
                <a:lnTo>
                  <a:pt x="61365" y="32909"/>
                </a:lnTo>
                <a:lnTo>
                  <a:pt x="66532" y="27123"/>
                </a:lnTo>
                <a:close/>
                <a:moveTo>
                  <a:pt x="124575" y="27123"/>
                </a:moveTo>
                <a:lnTo>
                  <a:pt x="123575" y="32909"/>
                </a:lnTo>
                <a:lnTo>
                  <a:pt x="92512" y="32909"/>
                </a:lnTo>
                <a:lnTo>
                  <a:pt x="95619" y="27123"/>
                </a:lnTo>
                <a:close/>
                <a:moveTo>
                  <a:pt x="159306" y="27123"/>
                </a:moveTo>
                <a:lnTo>
                  <a:pt x="160306" y="32909"/>
                </a:lnTo>
                <a:lnTo>
                  <a:pt x="125444" y="32909"/>
                </a:lnTo>
                <a:lnTo>
                  <a:pt x="126444" y="27123"/>
                </a:lnTo>
                <a:close/>
                <a:moveTo>
                  <a:pt x="190131" y="27123"/>
                </a:moveTo>
                <a:lnTo>
                  <a:pt x="193238" y="32909"/>
                </a:lnTo>
                <a:lnTo>
                  <a:pt x="162175" y="32909"/>
                </a:lnTo>
                <a:lnTo>
                  <a:pt x="161187" y="27123"/>
                </a:lnTo>
                <a:close/>
                <a:moveTo>
                  <a:pt x="219230" y="27123"/>
                </a:moveTo>
                <a:lnTo>
                  <a:pt x="224385" y="32909"/>
                </a:lnTo>
                <a:lnTo>
                  <a:pt x="195263" y="32909"/>
                </a:lnTo>
                <a:lnTo>
                  <a:pt x="192155" y="27123"/>
                </a:lnTo>
                <a:close/>
                <a:moveTo>
                  <a:pt x="251270" y="27123"/>
                </a:moveTo>
                <a:lnTo>
                  <a:pt x="258378" y="32909"/>
                </a:lnTo>
                <a:lnTo>
                  <a:pt x="226683" y="32909"/>
                </a:lnTo>
                <a:lnTo>
                  <a:pt x="221516" y="27123"/>
                </a:lnTo>
                <a:close/>
                <a:moveTo>
                  <a:pt x="57733" y="34421"/>
                </a:moveTo>
                <a:lnTo>
                  <a:pt x="49959" y="43136"/>
                </a:lnTo>
                <a:lnTo>
                  <a:pt x="14823" y="43136"/>
                </a:lnTo>
                <a:lnTo>
                  <a:pt x="25527" y="34421"/>
                </a:lnTo>
                <a:close/>
                <a:moveTo>
                  <a:pt x="89690" y="34421"/>
                </a:moveTo>
                <a:lnTo>
                  <a:pt x="85011" y="43136"/>
                </a:lnTo>
                <a:lnTo>
                  <a:pt x="52245" y="43136"/>
                </a:lnTo>
                <a:lnTo>
                  <a:pt x="60008" y="34421"/>
                </a:lnTo>
                <a:close/>
                <a:moveTo>
                  <a:pt x="123325" y="34421"/>
                </a:moveTo>
                <a:lnTo>
                  <a:pt x="121813" y="43136"/>
                </a:lnTo>
                <a:lnTo>
                  <a:pt x="87035" y="43136"/>
                </a:lnTo>
                <a:lnTo>
                  <a:pt x="91714" y="34421"/>
                </a:lnTo>
                <a:close/>
                <a:moveTo>
                  <a:pt x="160556" y="34421"/>
                </a:moveTo>
                <a:lnTo>
                  <a:pt x="162056" y="43136"/>
                </a:lnTo>
                <a:lnTo>
                  <a:pt x="123694" y="43136"/>
                </a:lnTo>
                <a:lnTo>
                  <a:pt x="125194" y="34421"/>
                </a:lnTo>
                <a:close/>
                <a:moveTo>
                  <a:pt x="194048" y="34421"/>
                </a:moveTo>
                <a:lnTo>
                  <a:pt x="198715" y="43136"/>
                </a:lnTo>
                <a:lnTo>
                  <a:pt x="163937" y="43136"/>
                </a:lnTo>
                <a:lnTo>
                  <a:pt x="162437" y="34421"/>
                </a:lnTo>
                <a:close/>
                <a:moveTo>
                  <a:pt x="225731" y="34421"/>
                </a:moveTo>
                <a:lnTo>
                  <a:pt x="233493" y="43136"/>
                </a:lnTo>
                <a:lnTo>
                  <a:pt x="200739" y="43136"/>
                </a:lnTo>
                <a:lnTo>
                  <a:pt x="196072" y="34421"/>
                </a:lnTo>
                <a:close/>
                <a:moveTo>
                  <a:pt x="260223" y="34421"/>
                </a:moveTo>
                <a:lnTo>
                  <a:pt x="270927" y="43136"/>
                </a:lnTo>
                <a:lnTo>
                  <a:pt x="235791" y="43136"/>
                </a:lnTo>
                <a:lnTo>
                  <a:pt x="228017" y="34421"/>
                </a:lnTo>
                <a:close/>
                <a:moveTo>
                  <a:pt x="84201" y="44637"/>
                </a:moveTo>
                <a:lnTo>
                  <a:pt x="78403" y="55447"/>
                </a:lnTo>
                <a:lnTo>
                  <a:pt x="41267" y="55447"/>
                </a:lnTo>
                <a:lnTo>
                  <a:pt x="50911" y="44637"/>
                </a:lnTo>
                <a:close/>
                <a:moveTo>
                  <a:pt x="121563" y="44637"/>
                </a:moveTo>
                <a:lnTo>
                  <a:pt x="119705" y="55447"/>
                </a:lnTo>
                <a:lnTo>
                  <a:pt x="80427" y="55447"/>
                </a:lnTo>
                <a:lnTo>
                  <a:pt x="86237" y="44637"/>
                </a:lnTo>
                <a:close/>
                <a:moveTo>
                  <a:pt x="162330" y="44637"/>
                </a:moveTo>
                <a:lnTo>
                  <a:pt x="164187" y="55447"/>
                </a:lnTo>
                <a:lnTo>
                  <a:pt x="121575" y="55447"/>
                </a:lnTo>
                <a:lnTo>
                  <a:pt x="123444" y="44637"/>
                </a:lnTo>
                <a:close/>
                <a:moveTo>
                  <a:pt x="199525" y="44637"/>
                </a:moveTo>
                <a:lnTo>
                  <a:pt x="205323" y="55447"/>
                </a:lnTo>
                <a:lnTo>
                  <a:pt x="166045" y="55447"/>
                </a:lnTo>
                <a:lnTo>
                  <a:pt x="164187" y="44637"/>
                </a:lnTo>
                <a:close/>
                <a:moveTo>
                  <a:pt x="234839" y="44637"/>
                </a:moveTo>
                <a:lnTo>
                  <a:pt x="244483" y="55447"/>
                </a:lnTo>
                <a:lnTo>
                  <a:pt x="207347" y="55447"/>
                </a:lnTo>
                <a:lnTo>
                  <a:pt x="201549" y="44637"/>
                </a:lnTo>
                <a:close/>
                <a:moveTo>
                  <a:pt x="22027" y="0"/>
                </a:moveTo>
                <a:lnTo>
                  <a:pt x="0" y="11335"/>
                </a:lnTo>
                <a:lnTo>
                  <a:pt x="0" y="14240"/>
                </a:lnTo>
                <a:lnTo>
                  <a:pt x="21384" y="14240"/>
                </a:lnTo>
                <a:lnTo>
                  <a:pt x="13871" y="19003"/>
                </a:lnTo>
                <a:lnTo>
                  <a:pt x="0" y="18979"/>
                </a:lnTo>
                <a:lnTo>
                  <a:pt x="0" y="20491"/>
                </a:lnTo>
                <a:lnTo>
                  <a:pt x="11501" y="20503"/>
                </a:lnTo>
                <a:lnTo>
                  <a:pt x="3381" y="25634"/>
                </a:lnTo>
                <a:lnTo>
                  <a:pt x="0" y="25634"/>
                </a:lnTo>
                <a:lnTo>
                  <a:pt x="0" y="27134"/>
                </a:lnTo>
                <a:lnTo>
                  <a:pt x="1012" y="27134"/>
                </a:lnTo>
                <a:lnTo>
                  <a:pt x="0" y="27765"/>
                </a:lnTo>
                <a:lnTo>
                  <a:pt x="0" y="29670"/>
                </a:lnTo>
                <a:lnTo>
                  <a:pt x="4036" y="27123"/>
                </a:lnTo>
                <a:lnTo>
                  <a:pt x="31861" y="27123"/>
                </a:lnTo>
                <a:lnTo>
                  <a:pt x="24753" y="32909"/>
                </a:lnTo>
                <a:lnTo>
                  <a:pt x="0" y="32909"/>
                </a:lnTo>
                <a:lnTo>
                  <a:pt x="0" y="34409"/>
                </a:lnTo>
                <a:lnTo>
                  <a:pt x="22908" y="34409"/>
                </a:lnTo>
                <a:lnTo>
                  <a:pt x="12204" y="43136"/>
                </a:lnTo>
                <a:lnTo>
                  <a:pt x="0" y="43136"/>
                </a:lnTo>
                <a:lnTo>
                  <a:pt x="0" y="44637"/>
                </a:lnTo>
                <a:lnTo>
                  <a:pt x="10358" y="44637"/>
                </a:lnTo>
                <a:lnTo>
                  <a:pt x="0" y="53066"/>
                </a:lnTo>
                <a:lnTo>
                  <a:pt x="0" y="55197"/>
                </a:lnTo>
                <a:lnTo>
                  <a:pt x="12978" y="44625"/>
                </a:lnTo>
                <a:lnTo>
                  <a:pt x="48625" y="44625"/>
                </a:lnTo>
                <a:lnTo>
                  <a:pt x="38981" y="55436"/>
                </a:lnTo>
                <a:lnTo>
                  <a:pt x="0" y="55436"/>
                </a:lnTo>
                <a:lnTo>
                  <a:pt x="0" y="56936"/>
                </a:lnTo>
                <a:lnTo>
                  <a:pt x="37636" y="56936"/>
                </a:lnTo>
                <a:lnTo>
                  <a:pt x="31004" y="64389"/>
                </a:lnTo>
                <a:lnTo>
                  <a:pt x="33290" y="64389"/>
                </a:lnTo>
                <a:lnTo>
                  <a:pt x="39934" y="56936"/>
                </a:lnTo>
                <a:lnTo>
                  <a:pt x="77605" y="56936"/>
                </a:lnTo>
                <a:lnTo>
                  <a:pt x="73593" y="64389"/>
                </a:lnTo>
                <a:lnTo>
                  <a:pt x="75617" y="64389"/>
                </a:lnTo>
                <a:lnTo>
                  <a:pt x="79629" y="56936"/>
                </a:lnTo>
                <a:lnTo>
                  <a:pt x="119432" y="56936"/>
                </a:lnTo>
                <a:lnTo>
                  <a:pt x="118158" y="64389"/>
                </a:lnTo>
                <a:lnTo>
                  <a:pt x="120027" y="64389"/>
                </a:lnTo>
                <a:lnTo>
                  <a:pt x="121313" y="56936"/>
                </a:lnTo>
                <a:lnTo>
                  <a:pt x="164425" y="56936"/>
                </a:lnTo>
                <a:lnTo>
                  <a:pt x="165699" y="64389"/>
                </a:lnTo>
                <a:lnTo>
                  <a:pt x="167580" y="64389"/>
                </a:lnTo>
                <a:lnTo>
                  <a:pt x="166295" y="56936"/>
                </a:lnTo>
                <a:lnTo>
                  <a:pt x="206133" y="56936"/>
                </a:lnTo>
                <a:lnTo>
                  <a:pt x="210133" y="64389"/>
                </a:lnTo>
                <a:lnTo>
                  <a:pt x="212157" y="64389"/>
                </a:lnTo>
                <a:lnTo>
                  <a:pt x="208157" y="56936"/>
                </a:lnTo>
                <a:lnTo>
                  <a:pt x="245805" y="56936"/>
                </a:lnTo>
                <a:lnTo>
                  <a:pt x="252436" y="64389"/>
                </a:lnTo>
                <a:lnTo>
                  <a:pt x="254734" y="64389"/>
                </a:lnTo>
                <a:lnTo>
                  <a:pt x="248102" y="56936"/>
                </a:lnTo>
                <a:lnTo>
                  <a:pt x="285750" y="56936"/>
                </a:lnTo>
                <a:lnTo>
                  <a:pt x="285750" y="55424"/>
                </a:lnTo>
                <a:lnTo>
                  <a:pt x="246769" y="55424"/>
                </a:lnTo>
                <a:lnTo>
                  <a:pt x="237125" y="44625"/>
                </a:lnTo>
                <a:lnTo>
                  <a:pt x="272772" y="44625"/>
                </a:lnTo>
                <a:lnTo>
                  <a:pt x="285750" y="55186"/>
                </a:lnTo>
                <a:lnTo>
                  <a:pt x="285750" y="53066"/>
                </a:lnTo>
                <a:lnTo>
                  <a:pt x="275392" y="44625"/>
                </a:lnTo>
                <a:lnTo>
                  <a:pt x="285750" y="44625"/>
                </a:lnTo>
                <a:lnTo>
                  <a:pt x="285750" y="43125"/>
                </a:lnTo>
                <a:lnTo>
                  <a:pt x="273546" y="43125"/>
                </a:lnTo>
                <a:lnTo>
                  <a:pt x="262842" y="34397"/>
                </a:lnTo>
                <a:lnTo>
                  <a:pt x="285750" y="34397"/>
                </a:lnTo>
                <a:lnTo>
                  <a:pt x="285750" y="32897"/>
                </a:lnTo>
                <a:lnTo>
                  <a:pt x="260997" y="32897"/>
                </a:lnTo>
                <a:lnTo>
                  <a:pt x="253889" y="27111"/>
                </a:lnTo>
                <a:lnTo>
                  <a:pt x="281714" y="27111"/>
                </a:lnTo>
                <a:lnTo>
                  <a:pt x="285738" y="29647"/>
                </a:lnTo>
                <a:lnTo>
                  <a:pt x="285738" y="27742"/>
                </a:lnTo>
                <a:lnTo>
                  <a:pt x="284726" y="27111"/>
                </a:lnTo>
                <a:lnTo>
                  <a:pt x="285738" y="27111"/>
                </a:lnTo>
                <a:lnTo>
                  <a:pt x="285738" y="25599"/>
                </a:lnTo>
                <a:lnTo>
                  <a:pt x="282357" y="25599"/>
                </a:lnTo>
                <a:lnTo>
                  <a:pt x="274606" y="20693"/>
                </a:lnTo>
                <a:lnTo>
                  <a:pt x="274606" y="20693"/>
                </a:lnTo>
                <a:lnTo>
                  <a:pt x="285738" y="20705"/>
                </a:lnTo>
                <a:lnTo>
                  <a:pt x="285738" y="19205"/>
                </a:lnTo>
                <a:lnTo>
                  <a:pt x="272225" y="19193"/>
                </a:lnTo>
                <a:lnTo>
                  <a:pt x="264331" y="14204"/>
                </a:lnTo>
                <a:lnTo>
                  <a:pt x="285750" y="14204"/>
                </a:lnTo>
                <a:lnTo>
                  <a:pt x="285750" y="11299"/>
                </a:lnTo>
                <a:lnTo>
                  <a:pt x="263950" y="119"/>
                </a:lnTo>
                <a:lnTo>
                  <a:pt x="263723" y="0"/>
                </a:lnTo>
                <a:close/>
              </a:path>
            </a:pathLst>
          </a:custGeom>
          <a:gradFill>
            <a:gsLst>
              <a:gs pos="0">
                <a:srgbClr val="E5E1CC">
                  <a:alpha val="0"/>
                </a:srgbClr>
              </a:gs>
              <a:gs pos="50000">
                <a:srgbClr val="9B1135">
                  <a:alpha val="58431"/>
                </a:srgbClr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" name="Google Shape;52;p3"/>
          <p:cNvGrpSpPr/>
          <p:nvPr/>
        </p:nvGrpSpPr>
        <p:grpSpPr>
          <a:xfrm>
            <a:off x="75" y="1992750"/>
            <a:ext cx="9144000" cy="1158000"/>
            <a:chOff x="75" y="3985500"/>
            <a:chExt cx="9144000" cy="1158000"/>
          </a:xfrm>
        </p:grpSpPr>
        <p:sp>
          <p:nvSpPr>
            <p:cNvPr id="53" name="Google Shape;53;p3"/>
            <p:cNvSpPr/>
            <p:nvPr/>
          </p:nvSpPr>
          <p:spPr>
            <a:xfrm>
              <a:off x="75" y="3985500"/>
              <a:ext cx="9144000" cy="2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5" y="4272300"/>
              <a:ext cx="9144000" cy="2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5" y="4561800"/>
              <a:ext cx="9144000" cy="29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5" y="4851300"/>
              <a:ext cx="9144000" cy="29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" name="Google Shape;57;p3"/>
          <p:cNvSpPr/>
          <p:nvPr/>
        </p:nvSpPr>
        <p:spPr>
          <a:xfrm>
            <a:off x="1467150" y="1075650"/>
            <a:ext cx="6209700" cy="2992200"/>
          </a:xfrm>
          <a:prstGeom prst="roundRect">
            <a:avLst>
              <a:gd name="adj" fmla="val 10303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2161950" y="2284204"/>
            <a:ext cx="48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3952500" y="1479727"/>
            <a:ext cx="1239000" cy="7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Libre Baskerville"/>
              <a:buNone/>
              <a:defRPr sz="4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2532725" y="3234954"/>
            <a:ext cx="40785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4"/>
          <p:cNvGrpSpPr/>
          <p:nvPr/>
        </p:nvGrpSpPr>
        <p:grpSpPr>
          <a:xfrm>
            <a:off x="75" y="4767375"/>
            <a:ext cx="9144000" cy="376233"/>
            <a:chOff x="75" y="4275004"/>
            <a:chExt cx="9144000" cy="868496"/>
          </a:xfrm>
        </p:grpSpPr>
        <p:sp>
          <p:nvSpPr>
            <p:cNvPr id="63" name="Google Shape;63;p4"/>
            <p:cNvSpPr/>
            <p:nvPr/>
          </p:nvSpPr>
          <p:spPr>
            <a:xfrm>
              <a:off x="75" y="4275004"/>
              <a:ext cx="9144000" cy="29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5" y="4564476"/>
              <a:ext cx="9144000" cy="29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5" y="4854000"/>
              <a:ext cx="9144000" cy="28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66;p4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75" y="-89"/>
            <a:ext cx="4254703" cy="5143489"/>
            <a:chOff x="75" y="3985500"/>
            <a:chExt cx="9144000" cy="1158000"/>
          </a:xfrm>
        </p:grpSpPr>
        <p:sp>
          <p:nvSpPr>
            <p:cNvPr id="70" name="Google Shape;70;p5"/>
            <p:cNvSpPr/>
            <p:nvPr/>
          </p:nvSpPr>
          <p:spPr>
            <a:xfrm>
              <a:off x="75" y="3985500"/>
              <a:ext cx="9144000" cy="28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5" y="4275000"/>
              <a:ext cx="9144000" cy="289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5" y="4564500"/>
              <a:ext cx="9144000" cy="289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5" y="4854000"/>
              <a:ext cx="9144000" cy="28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" name="Google Shape;74;p5"/>
          <p:cNvSpPr/>
          <p:nvPr/>
        </p:nvSpPr>
        <p:spPr>
          <a:xfrm rot="5400000">
            <a:off x="-107775" y="1101600"/>
            <a:ext cx="4602900" cy="2940300"/>
          </a:xfrm>
          <a:prstGeom prst="roundRect">
            <a:avLst>
              <a:gd name="adj" fmla="val 10303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5"/>
          <p:cNvSpPr txBox="1">
            <a:spLocks noGrp="1"/>
          </p:cNvSpPr>
          <p:nvPr>
            <p:ph type="title"/>
          </p:nvPr>
        </p:nvSpPr>
        <p:spPr>
          <a:xfrm>
            <a:off x="1031390" y="1852650"/>
            <a:ext cx="2320800" cy="14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ctrTitle" idx="2"/>
          </p:nvPr>
        </p:nvSpPr>
        <p:spPr>
          <a:xfrm>
            <a:off x="5686200" y="943600"/>
            <a:ext cx="2744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ctrTitle" idx="3"/>
          </p:nvPr>
        </p:nvSpPr>
        <p:spPr>
          <a:xfrm>
            <a:off x="5686200" y="2906869"/>
            <a:ext cx="2744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5686200" y="1379375"/>
            <a:ext cx="29142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5686200" y="3283100"/>
            <a:ext cx="29142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>
            <a:off x="75" y="4767375"/>
            <a:ext cx="9144000" cy="376233"/>
            <a:chOff x="75" y="4275004"/>
            <a:chExt cx="9144000" cy="868496"/>
          </a:xfrm>
        </p:grpSpPr>
        <p:sp>
          <p:nvSpPr>
            <p:cNvPr id="83" name="Google Shape;83;p6"/>
            <p:cNvSpPr/>
            <p:nvPr/>
          </p:nvSpPr>
          <p:spPr>
            <a:xfrm>
              <a:off x="75" y="4275004"/>
              <a:ext cx="9144000" cy="29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5" y="4564476"/>
              <a:ext cx="9144000" cy="29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75" y="4854000"/>
              <a:ext cx="9144000" cy="28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7"/>
          <p:cNvGrpSpPr/>
          <p:nvPr/>
        </p:nvGrpSpPr>
        <p:grpSpPr>
          <a:xfrm>
            <a:off x="1323975" y="3828905"/>
            <a:ext cx="2809800" cy="1314395"/>
            <a:chOff x="1514475" y="3829050"/>
            <a:chExt cx="2809800" cy="1448050"/>
          </a:xfrm>
        </p:grpSpPr>
        <p:sp>
          <p:nvSpPr>
            <p:cNvPr id="88" name="Google Shape;88;p7"/>
            <p:cNvSpPr/>
            <p:nvPr/>
          </p:nvSpPr>
          <p:spPr>
            <a:xfrm>
              <a:off x="1514475" y="3829050"/>
              <a:ext cx="2809800" cy="13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1514475" y="4114800"/>
              <a:ext cx="28098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514475" y="4489250"/>
              <a:ext cx="2809800" cy="32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1514475" y="4956100"/>
              <a:ext cx="2809800" cy="321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" name="Google Shape;92;p7"/>
          <p:cNvSpPr/>
          <p:nvPr/>
        </p:nvSpPr>
        <p:spPr>
          <a:xfrm rot="10800000">
            <a:off x="1323975" y="339975"/>
            <a:ext cx="2809800" cy="12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7"/>
          <p:cNvSpPr/>
          <p:nvPr/>
        </p:nvSpPr>
        <p:spPr>
          <a:xfrm rot="10800000">
            <a:off x="1323975" y="-101"/>
            <a:ext cx="2809800" cy="20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1237900" y="961938"/>
            <a:ext cx="2962500" cy="8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1237900" y="1924325"/>
            <a:ext cx="2962500" cy="13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8"/>
          <p:cNvGrpSpPr/>
          <p:nvPr/>
        </p:nvGrpSpPr>
        <p:grpSpPr>
          <a:xfrm>
            <a:off x="-40" y="0"/>
            <a:ext cx="9143957" cy="5143500"/>
            <a:chOff x="-19200" y="0"/>
            <a:chExt cx="9163200" cy="5143500"/>
          </a:xfrm>
        </p:grpSpPr>
        <p:cxnSp>
          <p:nvCxnSpPr>
            <p:cNvPr id="98" name="Google Shape;98;p8"/>
            <p:cNvCxnSpPr/>
            <p:nvPr/>
          </p:nvCxnSpPr>
          <p:spPr>
            <a:xfrm>
              <a:off x="458597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8"/>
            <p:cNvCxnSpPr/>
            <p:nvPr/>
          </p:nvCxnSpPr>
          <p:spPr>
            <a:xfrm>
              <a:off x="941120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8"/>
            <p:cNvCxnSpPr/>
            <p:nvPr/>
          </p:nvCxnSpPr>
          <p:spPr>
            <a:xfrm>
              <a:off x="1423642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8"/>
            <p:cNvCxnSpPr/>
            <p:nvPr/>
          </p:nvCxnSpPr>
          <p:spPr>
            <a:xfrm>
              <a:off x="1906164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8"/>
            <p:cNvCxnSpPr/>
            <p:nvPr/>
          </p:nvCxnSpPr>
          <p:spPr>
            <a:xfrm>
              <a:off x="2388687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8"/>
            <p:cNvCxnSpPr/>
            <p:nvPr/>
          </p:nvCxnSpPr>
          <p:spPr>
            <a:xfrm>
              <a:off x="2871209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8"/>
            <p:cNvCxnSpPr/>
            <p:nvPr/>
          </p:nvCxnSpPr>
          <p:spPr>
            <a:xfrm>
              <a:off x="3353732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8"/>
            <p:cNvCxnSpPr/>
            <p:nvPr/>
          </p:nvCxnSpPr>
          <p:spPr>
            <a:xfrm>
              <a:off x="3836254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8"/>
            <p:cNvCxnSpPr/>
            <p:nvPr/>
          </p:nvCxnSpPr>
          <p:spPr>
            <a:xfrm>
              <a:off x="4318776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8"/>
            <p:cNvCxnSpPr/>
            <p:nvPr/>
          </p:nvCxnSpPr>
          <p:spPr>
            <a:xfrm>
              <a:off x="4801299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8"/>
            <p:cNvCxnSpPr/>
            <p:nvPr/>
          </p:nvCxnSpPr>
          <p:spPr>
            <a:xfrm>
              <a:off x="5283821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8"/>
            <p:cNvCxnSpPr/>
            <p:nvPr/>
          </p:nvCxnSpPr>
          <p:spPr>
            <a:xfrm>
              <a:off x="5766343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8"/>
            <p:cNvCxnSpPr/>
            <p:nvPr/>
          </p:nvCxnSpPr>
          <p:spPr>
            <a:xfrm>
              <a:off x="6248866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8"/>
            <p:cNvCxnSpPr/>
            <p:nvPr/>
          </p:nvCxnSpPr>
          <p:spPr>
            <a:xfrm>
              <a:off x="6731388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8"/>
            <p:cNvCxnSpPr/>
            <p:nvPr/>
          </p:nvCxnSpPr>
          <p:spPr>
            <a:xfrm>
              <a:off x="7213911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8"/>
            <p:cNvCxnSpPr/>
            <p:nvPr/>
          </p:nvCxnSpPr>
          <p:spPr>
            <a:xfrm>
              <a:off x="7696433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8"/>
            <p:cNvCxnSpPr/>
            <p:nvPr/>
          </p:nvCxnSpPr>
          <p:spPr>
            <a:xfrm>
              <a:off x="8178955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8"/>
            <p:cNvCxnSpPr/>
            <p:nvPr/>
          </p:nvCxnSpPr>
          <p:spPr>
            <a:xfrm>
              <a:off x="8661478" y="0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8"/>
            <p:cNvCxnSpPr/>
            <p:nvPr/>
          </p:nvCxnSpPr>
          <p:spPr>
            <a:xfrm>
              <a:off x="4562400" y="-4181188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8"/>
            <p:cNvCxnSpPr/>
            <p:nvPr/>
          </p:nvCxnSpPr>
          <p:spPr>
            <a:xfrm>
              <a:off x="4562400" y="-3698666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8"/>
            <p:cNvCxnSpPr/>
            <p:nvPr/>
          </p:nvCxnSpPr>
          <p:spPr>
            <a:xfrm>
              <a:off x="4562400" y="-3216143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8"/>
            <p:cNvCxnSpPr/>
            <p:nvPr/>
          </p:nvCxnSpPr>
          <p:spPr>
            <a:xfrm>
              <a:off x="4562400" y="-2733621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8"/>
            <p:cNvCxnSpPr/>
            <p:nvPr/>
          </p:nvCxnSpPr>
          <p:spPr>
            <a:xfrm>
              <a:off x="4562400" y="-2251099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8"/>
            <p:cNvCxnSpPr/>
            <p:nvPr/>
          </p:nvCxnSpPr>
          <p:spPr>
            <a:xfrm>
              <a:off x="4562400" y="-1768576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8"/>
            <p:cNvCxnSpPr/>
            <p:nvPr/>
          </p:nvCxnSpPr>
          <p:spPr>
            <a:xfrm>
              <a:off x="4562400" y="-1286054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8"/>
            <p:cNvCxnSpPr/>
            <p:nvPr/>
          </p:nvCxnSpPr>
          <p:spPr>
            <a:xfrm>
              <a:off x="4562400" y="-803532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8"/>
            <p:cNvCxnSpPr/>
            <p:nvPr/>
          </p:nvCxnSpPr>
          <p:spPr>
            <a:xfrm>
              <a:off x="4562400" y="-321009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8"/>
            <p:cNvCxnSpPr/>
            <p:nvPr/>
          </p:nvCxnSpPr>
          <p:spPr>
            <a:xfrm>
              <a:off x="4562400" y="161513"/>
              <a:ext cx="0" cy="9163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8"/>
          <p:cNvSpPr/>
          <p:nvPr/>
        </p:nvSpPr>
        <p:spPr>
          <a:xfrm>
            <a:off x="612900" y="349875"/>
            <a:ext cx="7918200" cy="4457100"/>
          </a:xfrm>
          <a:prstGeom prst="roundRect">
            <a:avLst>
              <a:gd name="adj" fmla="val 1535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8"/>
          <p:cNvSpPr/>
          <p:nvPr/>
        </p:nvSpPr>
        <p:spPr>
          <a:xfrm>
            <a:off x="835750" y="539400"/>
            <a:ext cx="7472400" cy="4077900"/>
          </a:xfrm>
          <a:prstGeom prst="roundRect">
            <a:avLst>
              <a:gd name="adj" fmla="val 12605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8"/>
          <p:cNvSpPr/>
          <p:nvPr/>
        </p:nvSpPr>
        <p:spPr>
          <a:xfrm>
            <a:off x="1043600" y="730100"/>
            <a:ext cx="7048500" cy="3696600"/>
          </a:xfrm>
          <a:prstGeom prst="roundRect">
            <a:avLst>
              <a:gd name="adj" fmla="val 9256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1715550" y="1620900"/>
            <a:ext cx="5712900" cy="19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9"/>
          <p:cNvGrpSpPr/>
          <p:nvPr/>
        </p:nvGrpSpPr>
        <p:grpSpPr>
          <a:xfrm>
            <a:off x="75" y="3988950"/>
            <a:ext cx="9144000" cy="1158000"/>
            <a:chOff x="75" y="3985500"/>
            <a:chExt cx="9144000" cy="1158000"/>
          </a:xfrm>
        </p:grpSpPr>
        <p:sp>
          <p:nvSpPr>
            <p:cNvPr id="132" name="Google Shape;132;p9"/>
            <p:cNvSpPr/>
            <p:nvPr/>
          </p:nvSpPr>
          <p:spPr>
            <a:xfrm>
              <a:off x="75" y="3985500"/>
              <a:ext cx="9144000" cy="2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75" y="4272300"/>
              <a:ext cx="9144000" cy="2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75" y="4561800"/>
              <a:ext cx="9144000" cy="29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75" y="4851300"/>
              <a:ext cx="9144000" cy="29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6" name="Google Shape;136;p9"/>
          <p:cNvSpPr/>
          <p:nvPr/>
        </p:nvSpPr>
        <p:spPr>
          <a:xfrm rot="10800000">
            <a:off x="0" y="-2"/>
            <a:ext cx="9144000" cy="1438312"/>
          </a:xfrm>
          <a:custGeom>
            <a:avLst/>
            <a:gdLst/>
            <a:ahLst/>
            <a:cxnLst/>
            <a:rect l="l" t="t" r="r" b="b"/>
            <a:pathLst>
              <a:path w="285750" h="64390" extrusionOk="0">
                <a:moveTo>
                  <a:pt x="41446" y="1536"/>
                </a:moveTo>
                <a:lnTo>
                  <a:pt x="39576" y="2727"/>
                </a:lnTo>
                <a:lnTo>
                  <a:pt x="20253" y="2727"/>
                </a:lnTo>
                <a:lnTo>
                  <a:pt x="22574" y="1536"/>
                </a:lnTo>
                <a:close/>
                <a:moveTo>
                  <a:pt x="63294" y="1536"/>
                </a:moveTo>
                <a:lnTo>
                  <a:pt x="61841" y="2727"/>
                </a:lnTo>
                <a:lnTo>
                  <a:pt x="42577" y="2727"/>
                </a:lnTo>
                <a:lnTo>
                  <a:pt x="44458" y="1536"/>
                </a:lnTo>
                <a:close/>
                <a:moveTo>
                  <a:pt x="87070" y="1536"/>
                </a:moveTo>
                <a:lnTo>
                  <a:pt x="85987" y="2727"/>
                </a:lnTo>
                <a:lnTo>
                  <a:pt x="64449" y="2727"/>
                </a:lnTo>
                <a:lnTo>
                  <a:pt x="65913" y="1536"/>
                </a:lnTo>
                <a:close/>
                <a:moveTo>
                  <a:pt x="107335" y="1536"/>
                </a:moveTo>
                <a:lnTo>
                  <a:pt x="106692" y="2727"/>
                </a:lnTo>
                <a:lnTo>
                  <a:pt x="88285" y="2727"/>
                </a:lnTo>
                <a:lnTo>
                  <a:pt x="89345" y="1536"/>
                </a:lnTo>
                <a:close/>
                <a:moveTo>
                  <a:pt x="128969" y="1536"/>
                </a:moveTo>
                <a:lnTo>
                  <a:pt x="128766" y="2727"/>
                </a:lnTo>
                <a:lnTo>
                  <a:pt x="108716" y="2727"/>
                </a:lnTo>
                <a:lnTo>
                  <a:pt x="109359" y="1536"/>
                </a:lnTo>
                <a:close/>
                <a:moveTo>
                  <a:pt x="154900" y="1536"/>
                </a:moveTo>
                <a:lnTo>
                  <a:pt x="155115" y="2727"/>
                </a:lnTo>
                <a:lnTo>
                  <a:pt x="130647" y="2727"/>
                </a:lnTo>
                <a:lnTo>
                  <a:pt x="130850" y="1536"/>
                </a:lnTo>
                <a:close/>
                <a:moveTo>
                  <a:pt x="176391" y="1536"/>
                </a:moveTo>
                <a:lnTo>
                  <a:pt x="177034" y="2727"/>
                </a:lnTo>
                <a:lnTo>
                  <a:pt x="156984" y="2727"/>
                </a:lnTo>
                <a:lnTo>
                  <a:pt x="156770" y="1536"/>
                </a:lnTo>
                <a:close/>
                <a:moveTo>
                  <a:pt x="196394" y="1536"/>
                </a:moveTo>
                <a:lnTo>
                  <a:pt x="197465" y="2727"/>
                </a:lnTo>
                <a:lnTo>
                  <a:pt x="179058" y="2727"/>
                </a:lnTo>
                <a:lnTo>
                  <a:pt x="178415" y="1536"/>
                </a:lnTo>
                <a:close/>
                <a:moveTo>
                  <a:pt x="219837" y="1536"/>
                </a:moveTo>
                <a:lnTo>
                  <a:pt x="221290" y="2727"/>
                </a:lnTo>
                <a:lnTo>
                  <a:pt x="199751" y="2727"/>
                </a:lnTo>
                <a:lnTo>
                  <a:pt x="198680" y="1536"/>
                </a:lnTo>
                <a:close/>
                <a:moveTo>
                  <a:pt x="241292" y="1536"/>
                </a:moveTo>
                <a:lnTo>
                  <a:pt x="243173" y="2727"/>
                </a:lnTo>
                <a:lnTo>
                  <a:pt x="223909" y="2727"/>
                </a:lnTo>
                <a:lnTo>
                  <a:pt x="222456" y="1536"/>
                </a:lnTo>
                <a:close/>
                <a:moveTo>
                  <a:pt x="263176" y="1536"/>
                </a:moveTo>
                <a:lnTo>
                  <a:pt x="265497" y="2727"/>
                </a:lnTo>
                <a:lnTo>
                  <a:pt x="246174" y="2727"/>
                </a:lnTo>
                <a:lnTo>
                  <a:pt x="244304" y="1536"/>
                </a:lnTo>
                <a:close/>
                <a:moveTo>
                  <a:pt x="37195" y="4215"/>
                </a:moveTo>
                <a:lnTo>
                  <a:pt x="31480" y="7834"/>
                </a:lnTo>
                <a:lnTo>
                  <a:pt x="10251" y="7834"/>
                </a:lnTo>
                <a:lnTo>
                  <a:pt x="17324" y="4215"/>
                </a:lnTo>
                <a:close/>
                <a:moveTo>
                  <a:pt x="128516" y="4215"/>
                </a:moveTo>
                <a:lnTo>
                  <a:pt x="127885" y="7834"/>
                </a:lnTo>
                <a:lnTo>
                  <a:pt x="105966" y="7834"/>
                </a:lnTo>
                <a:lnTo>
                  <a:pt x="107918" y="4215"/>
                </a:lnTo>
                <a:close/>
                <a:moveTo>
                  <a:pt x="155365" y="4215"/>
                </a:moveTo>
                <a:lnTo>
                  <a:pt x="155984" y="7834"/>
                </a:lnTo>
                <a:lnTo>
                  <a:pt x="129766" y="7834"/>
                </a:lnTo>
                <a:lnTo>
                  <a:pt x="130385" y="4215"/>
                </a:lnTo>
                <a:close/>
                <a:moveTo>
                  <a:pt x="59996" y="4239"/>
                </a:moveTo>
                <a:lnTo>
                  <a:pt x="55543" y="7846"/>
                </a:lnTo>
                <a:lnTo>
                  <a:pt x="34481" y="7846"/>
                </a:lnTo>
                <a:lnTo>
                  <a:pt x="40219" y="4239"/>
                </a:lnTo>
                <a:close/>
                <a:moveTo>
                  <a:pt x="84665" y="4239"/>
                </a:moveTo>
                <a:lnTo>
                  <a:pt x="81427" y="7846"/>
                </a:lnTo>
                <a:lnTo>
                  <a:pt x="58162" y="7846"/>
                </a:lnTo>
                <a:lnTo>
                  <a:pt x="62615" y="4239"/>
                </a:lnTo>
                <a:close/>
                <a:moveTo>
                  <a:pt x="105894" y="4239"/>
                </a:moveTo>
                <a:lnTo>
                  <a:pt x="103942" y="7846"/>
                </a:lnTo>
                <a:lnTo>
                  <a:pt x="83713" y="7846"/>
                </a:lnTo>
                <a:lnTo>
                  <a:pt x="86951" y="4239"/>
                </a:lnTo>
                <a:close/>
                <a:moveTo>
                  <a:pt x="177832" y="4239"/>
                </a:moveTo>
                <a:lnTo>
                  <a:pt x="179784" y="7846"/>
                </a:lnTo>
                <a:lnTo>
                  <a:pt x="157865" y="7846"/>
                </a:lnTo>
                <a:lnTo>
                  <a:pt x="157234" y="4239"/>
                </a:lnTo>
                <a:close/>
                <a:moveTo>
                  <a:pt x="198811" y="4239"/>
                </a:moveTo>
                <a:lnTo>
                  <a:pt x="202037" y="7846"/>
                </a:lnTo>
                <a:lnTo>
                  <a:pt x="181808" y="7846"/>
                </a:lnTo>
                <a:lnTo>
                  <a:pt x="179868" y="4239"/>
                </a:lnTo>
                <a:close/>
                <a:moveTo>
                  <a:pt x="223135" y="4239"/>
                </a:moveTo>
                <a:lnTo>
                  <a:pt x="227588" y="7846"/>
                </a:lnTo>
                <a:lnTo>
                  <a:pt x="204323" y="7846"/>
                </a:lnTo>
                <a:lnTo>
                  <a:pt x="201097" y="4239"/>
                </a:lnTo>
                <a:close/>
                <a:moveTo>
                  <a:pt x="245543" y="4239"/>
                </a:moveTo>
                <a:lnTo>
                  <a:pt x="251258" y="7846"/>
                </a:lnTo>
                <a:lnTo>
                  <a:pt x="230207" y="7846"/>
                </a:lnTo>
                <a:lnTo>
                  <a:pt x="225754" y="4239"/>
                </a:lnTo>
                <a:close/>
                <a:moveTo>
                  <a:pt x="268438" y="4239"/>
                </a:moveTo>
                <a:lnTo>
                  <a:pt x="275499" y="7846"/>
                </a:lnTo>
                <a:lnTo>
                  <a:pt x="254294" y="7846"/>
                </a:lnTo>
                <a:lnTo>
                  <a:pt x="248567" y="4239"/>
                </a:lnTo>
                <a:close/>
                <a:moveTo>
                  <a:pt x="7382" y="9323"/>
                </a:moveTo>
                <a:lnTo>
                  <a:pt x="7382" y="9358"/>
                </a:lnTo>
                <a:lnTo>
                  <a:pt x="29099" y="9358"/>
                </a:lnTo>
                <a:lnTo>
                  <a:pt x="23753" y="12728"/>
                </a:lnTo>
                <a:lnTo>
                  <a:pt x="726" y="12728"/>
                </a:lnTo>
                <a:lnTo>
                  <a:pt x="7382" y="9323"/>
                </a:lnTo>
                <a:close/>
                <a:moveTo>
                  <a:pt x="53697" y="9358"/>
                </a:moveTo>
                <a:lnTo>
                  <a:pt x="49542" y="12728"/>
                </a:lnTo>
                <a:lnTo>
                  <a:pt x="26777" y="12728"/>
                </a:lnTo>
                <a:lnTo>
                  <a:pt x="32123" y="9358"/>
                </a:lnTo>
                <a:close/>
                <a:moveTo>
                  <a:pt x="80081" y="9358"/>
                </a:moveTo>
                <a:lnTo>
                  <a:pt x="77081" y="12728"/>
                </a:lnTo>
                <a:lnTo>
                  <a:pt x="52161" y="12728"/>
                </a:lnTo>
                <a:lnTo>
                  <a:pt x="56317" y="9358"/>
                </a:lnTo>
                <a:close/>
                <a:moveTo>
                  <a:pt x="103144" y="9358"/>
                </a:moveTo>
                <a:lnTo>
                  <a:pt x="101322" y="12728"/>
                </a:lnTo>
                <a:lnTo>
                  <a:pt x="79367" y="12728"/>
                </a:lnTo>
                <a:lnTo>
                  <a:pt x="82391" y="9358"/>
                </a:lnTo>
                <a:close/>
                <a:moveTo>
                  <a:pt x="127623" y="9358"/>
                </a:moveTo>
                <a:lnTo>
                  <a:pt x="127040" y="12728"/>
                </a:lnTo>
                <a:lnTo>
                  <a:pt x="103346" y="12728"/>
                </a:lnTo>
                <a:lnTo>
                  <a:pt x="105168" y="9358"/>
                </a:lnTo>
                <a:close/>
                <a:moveTo>
                  <a:pt x="156246" y="9358"/>
                </a:moveTo>
                <a:lnTo>
                  <a:pt x="156817" y="12728"/>
                </a:lnTo>
                <a:lnTo>
                  <a:pt x="128933" y="12728"/>
                </a:lnTo>
                <a:lnTo>
                  <a:pt x="129516" y="9358"/>
                </a:lnTo>
                <a:close/>
                <a:moveTo>
                  <a:pt x="180594" y="9358"/>
                </a:moveTo>
                <a:lnTo>
                  <a:pt x="182404" y="12728"/>
                </a:lnTo>
                <a:lnTo>
                  <a:pt x="158710" y="12728"/>
                </a:lnTo>
                <a:lnTo>
                  <a:pt x="158127" y="9358"/>
                </a:lnTo>
                <a:close/>
                <a:moveTo>
                  <a:pt x="203359" y="9358"/>
                </a:moveTo>
                <a:lnTo>
                  <a:pt x="206383" y="12728"/>
                </a:lnTo>
                <a:lnTo>
                  <a:pt x="184416" y="12728"/>
                </a:lnTo>
                <a:lnTo>
                  <a:pt x="182594" y="9358"/>
                </a:lnTo>
                <a:close/>
                <a:moveTo>
                  <a:pt x="229433" y="9358"/>
                </a:moveTo>
                <a:lnTo>
                  <a:pt x="233589" y="12728"/>
                </a:lnTo>
                <a:lnTo>
                  <a:pt x="208669" y="12728"/>
                </a:lnTo>
                <a:lnTo>
                  <a:pt x="205669" y="9358"/>
                </a:lnTo>
                <a:close/>
                <a:moveTo>
                  <a:pt x="253639" y="9358"/>
                </a:moveTo>
                <a:lnTo>
                  <a:pt x="258973" y="12728"/>
                </a:lnTo>
                <a:lnTo>
                  <a:pt x="236208" y="12728"/>
                </a:lnTo>
                <a:lnTo>
                  <a:pt x="232053" y="9358"/>
                </a:lnTo>
                <a:close/>
                <a:moveTo>
                  <a:pt x="278428" y="9358"/>
                </a:moveTo>
                <a:lnTo>
                  <a:pt x="285024" y="12728"/>
                </a:lnTo>
                <a:lnTo>
                  <a:pt x="261997" y="12728"/>
                </a:lnTo>
                <a:lnTo>
                  <a:pt x="256651" y="9358"/>
                </a:lnTo>
                <a:close/>
                <a:moveTo>
                  <a:pt x="47720" y="14240"/>
                </a:moveTo>
                <a:lnTo>
                  <a:pt x="41827" y="19014"/>
                </a:lnTo>
                <a:lnTo>
                  <a:pt x="16883" y="19003"/>
                </a:lnTo>
                <a:lnTo>
                  <a:pt x="24408" y="14240"/>
                </a:lnTo>
                <a:close/>
                <a:moveTo>
                  <a:pt x="75736" y="14240"/>
                </a:moveTo>
                <a:lnTo>
                  <a:pt x="71438" y="19038"/>
                </a:lnTo>
                <a:lnTo>
                  <a:pt x="44446" y="19014"/>
                </a:lnTo>
                <a:lnTo>
                  <a:pt x="50316" y="14240"/>
                </a:lnTo>
                <a:close/>
                <a:moveTo>
                  <a:pt x="100501" y="14240"/>
                </a:moveTo>
                <a:lnTo>
                  <a:pt x="97929" y="19062"/>
                </a:lnTo>
                <a:lnTo>
                  <a:pt x="73735" y="19038"/>
                </a:lnTo>
                <a:lnTo>
                  <a:pt x="78010" y="14240"/>
                </a:lnTo>
                <a:close/>
                <a:moveTo>
                  <a:pt x="126790" y="14240"/>
                </a:moveTo>
                <a:lnTo>
                  <a:pt x="125956" y="19086"/>
                </a:lnTo>
                <a:lnTo>
                  <a:pt x="99953" y="19062"/>
                </a:lnTo>
                <a:lnTo>
                  <a:pt x="102549" y="14240"/>
                </a:lnTo>
                <a:close/>
                <a:moveTo>
                  <a:pt x="157079" y="14216"/>
                </a:moveTo>
                <a:lnTo>
                  <a:pt x="157913" y="19098"/>
                </a:lnTo>
                <a:lnTo>
                  <a:pt x="127826" y="19086"/>
                </a:lnTo>
                <a:lnTo>
                  <a:pt x="128659" y="14216"/>
                </a:lnTo>
                <a:close/>
                <a:moveTo>
                  <a:pt x="183213" y="14216"/>
                </a:moveTo>
                <a:lnTo>
                  <a:pt x="183213" y="14240"/>
                </a:lnTo>
                <a:lnTo>
                  <a:pt x="185845" y="19145"/>
                </a:lnTo>
                <a:lnTo>
                  <a:pt x="159794" y="19122"/>
                </a:lnTo>
                <a:lnTo>
                  <a:pt x="158960" y="14216"/>
                </a:lnTo>
                <a:close/>
                <a:moveTo>
                  <a:pt x="207716" y="14240"/>
                </a:moveTo>
                <a:lnTo>
                  <a:pt x="212122" y="19181"/>
                </a:lnTo>
                <a:lnTo>
                  <a:pt x="212122" y="19181"/>
                </a:lnTo>
                <a:lnTo>
                  <a:pt x="187869" y="19145"/>
                </a:lnTo>
                <a:lnTo>
                  <a:pt x="185226" y="14240"/>
                </a:lnTo>
                <a:close/>
                <a:moveTo>
                  <a:pt x="235434" y="14216"/>
                </a:moveTo>
                <a:lnTo>
                  <a:pt x="241518" y="19181"/>
                </a:lnTo>
                <a:lnTo>
                  <a:pt x="214420" y="19157"/>
                </a:lnTo>
                <a:lnTo>
                  <a:pt x="210014" y="14216"/>
                </a:lnTo>
                <a:close/>
                <a:moveTo>
                  <a:pt x="261342" y="14240"/>
                </a:moveTo>
                <a:lnTo>
                  <a:pt x="269236" y="19217"/>
                </a:lnTo>
                <a:lnTo>
                  <a:pt x="244150" y="19193"/>
                </a:lnTo>
                <a:lnTo>
                  <a:pt x="238054" y="14240"/>
                </a:lnTo>
                <a:close/>
                <a:moveTo>
                  <a:pt x="72402" y="20527"/>
                </a:moveTo>
                <a:lnTo>
                  <a:pt x="97131" y="20562"/>
                </a:lnTo>
                <a:lnTo>
                  <a:pt x="94405" y="25622"/>
                </a:lnTo>
                <a:lnTo>
                  <a:pt x="67866" y="25622"/>
                </a:lnTo>
                <a:lnTo>
                  <a:pt x="72402" y="20527"/>
                </a:lnTo>
                <a:close/>
                <a:moveTo>
                  <a:pt x="160068" y="20622"/>
                </a:moveTo>
                <a:lnTo>
                  <a:pt x="186642" y="20634"/>
                </a:lnTo>
                <a:lnTo>
                  <a:pt x="189321" y="25622"/>
                </a:lnTo>
                <a:lnTo>
                  <a:pt x="160925" y="25622"/>
                </a:lnTo>
                <a:lnTo>
                  <a:pt x="160068" y="20622"/>
                </a:lnTo>
                <a:close/>
                <a:moveTo>
                  <a:pt x="188666" y="20634"/>
                </a:moveTo>
                <a:lnTo>
                  <a:pt x="213467" y="20669"/>
                </a:lnTo>
                <a:lnTo>
                  <a:pt x="217884" y="25622"/>
                </a:lnTo>
                <a:lnTo>
                  <a:pt x="191345" y="25622"/>
                </a:lnTo>
                <a:lnTo>
                  <a:pt x="188666" y="20634"/>
                </a:lnTo>
                <a:close/>
                <a:moveTo>
                  <a:pt x="245983" y="20693"/>
                </a:moveTo>
                <a:lnTo>
                  <a:pt x="271593" y="20705"/>
                </a:lnTo>
                <a:lnTo>
                  <a:pt x="279356" y="25622"/>
                </a:lnTo>
                <a:lnTo>
                  <a:pt x="252043" y="25622"/>
                </a:lnTo>
                <a:lnTo>
                  <a:pt x="245983" y="20693"/>
                </a:lnTo>
                <a:close/>
                <a:moveTo>
                  <a:pt x="14514" y="20491"/>
                </a:moveTo>
                <a:lnTo>
                  <a:pt x="39993" y="20515"/>
                </a:lnTo>
                <a:lnTo>
                  <a:pt x="33707" y="25634"/>
                </a:lnTo>
                <a:lnTo>
                  <a:pt x="6406" y="25634"/>
                </a:lnTo>
                <a:lnTo>
                  <a:pt x="6406" y="25622"/>
                </a:lnTo>
                <a:lnTo>
                  <a:pt x="14514" y="20491"/>
                </a:lnTo>
                <a:close/>
                <a:moveTo>
                  <a:pt x="42601" y="20515"/>
                </a:moveTo>
                <a:lnTo>
                  <a:pt x="70116" y="20550"/>
                </a:lnTo>
                <a:lnTo>
                  <a:pt x="65580" y="25634"/>
                </a:lnTo>
                <a:lnTo>
                  <a:pt x="36314" y="25634"/>
                </a:lnTo>
                <a:lnTo>
                  <a:pt x="42601" y="20515"/>
                </a:lnTo>
                <a:close/>
                <a:moveTo>
                  <a:pt x="99155" y="20562"/>
                </a:moveTo>
                <a:lnTo>
                  <a:pt x="125706" y="20586"/>
                </a:lnTo>
                <a:lnTo>
                  <a:pt x="124837" y="25634"/>
                </a:lnTo>
                <a:lnTo>
                  <a:pt x="96429" y="25634"/>
                </a:lnTo>
                <a:lnTo>
                  <a:pt x="99155" y="20562"/>
                </a:lnTo>
                <a:close/>
                <a:moveTo>
                  <a:pt x="127575" y="20610"/>
                </a:moveTo>
                <a:lnTo>
                  <a:pt x="158175" y="20622"/>
                </a:lnTo>
                <a:lnTo>
                  <a:pt x="159032" y="25634"/>
                </a:lnTo>
                <a:lnTo>
                  <a:pt x="126718" y="25634"/>
                </a:lnTo>
                <a:lnTo>
                  <a:pt x="127575" y="20610"/>
                </a:lnTo>
                <a:close/>
                <a:moveTo>
                  <a:pt x="215753" y="20669"/>
                </a:moveTo>
                <a:lnTo>
                  <a:pt x="243364" y="20693"/>
                </a:lnTo>
                <a:lnTo>
                  <a:pt x="249424" y="25634"/>
                </a:lnTo>
                <a:lnTo>
                  <a:pt x="220182" y="25634"/>
                </a:lnTo>
                <a:lnTo>
                  <a:pt x="215753" y="20669"/>
                </a:lnTo>
                <a:close/>
                <a:moveTo>
                  <a:pt x="64234" y="27123"/>
                </a:moveTo>
                <a:lnTo>
                  <a:pt x="59067" y="32909"/>
                </a:lnTo>
                <a:lnTo>
                  <a:pt x="27372" y="32909"/>
                </a:lnTo>
                <a:lnTo>
                  <a:pt x="34481" y="27123"/>
                </a:lnTo>
                <a:close/>
                <a:moveTo>
                  <a:pt x="93595" y="27123"/>
                </a:moveTo>
                <a:lnTo>
                  <a:pt x="90488" y="32909"/>
                </a:lnTo>
                <a:lnTo>
                  <a:pt x="61365" y="32909"/>
                </a:lnTo>
                <a:lnTo>
                  <a:pt x="66532" y="27123"/>
                </a:lnTo>
                <a:close/>
                <a:moveTo>
                  <a:pt x="124575" y="27123"/>
                </a:moveTo>
                <a:lnTo>
                  <a:pt x="123575" y="32909"/>
                </a:lnTo>
                <a:lnTo>
                  <a:pt x="92512" y="32909"/>
                </a:lnTo>
                <a:lnTo>
                  <a:pt x="95619" y="27123"/>
                </a:lnTo>
                <a:close/>
                <a:moveTo>
                  <a:pt x="159306" y="27123"/>
                </a:moveTo>
                <a:lnTo>
                  <a:pt x="160306" y="32909"/>
                </a:lnTo>
                <a:lnTo>
                  <a:pt x="125444" y="32909"/>
                </a:lnTo>
                <a:lnTo>
                  <a:pt x="126444" y="27123"/>
                </a:lnTo>
                <a:close/>
                <a:moveTo>
                  <a:pt x="190131" y="27123"/>
                </a:moveTo>
                <a:lnTo>
                  <a:pt x="193238" y="32909"/>
                </a:lnTo>
                <a:lnTo>
                  <a:pt x="162175" y="32909"/>
                </a:lnTo>
                <a:lnTo>
                  <a:pt x="161187" y="27123"/>
                </a:lnTo>
                <a:close/>
                <a:moveTo>
                  <a:pt x="219230" y="27123"/>
                </a:moveTo>
                <a:lnTo>
                  <a:pt x="224385" y="32909"/>
                </a:lnTo>
                <a:lnTo>
                  <a:pt x="195263" y="32909"/>
                </a:lnTo>
                <a:lnTo>
                  <a:pt x="192155" y="27123"/>
                </a:lnTo>
                <a:close/>
                <a:moveTo>
                  <a:pt x="251270" y="27123"/>
                </a:moveTo>
                <a:lnTo>
                  <a:pt x="258378" y="32909"/>
                </a:lnTo>
                <a:lnTo>
                  <a:pt x="226683" y="32909"/>
                </a:lnTo>
                <a:lnTo>
                  <a:pt x="221516" y="27123"/>
                </a:lnTo>
                <a:close/>
                <a:moveTo>
                  <a:pt x="57733" y="34421"/>
                </a:moveTo>
                <a:lnTo>
                  <a:pt x="49959" y="43136"/>
                </a:lnTo>
                <a:lnTo>
                  <a:pt x="14823" y="43136"/>
                </a:lnTo>
                <a:lnTo>
                  <a:pt x="25527" y="34421"/>
                </a:lnTo>
                <a:close/>
                <a:moveTo>
                  <a:pt x="89690" y="34421"/>
                </a:moveTo>
                <a:lnTo>
                  <a:pt x="85011" y="43136"/>
                </a:lnTo>
                <a:lnTo>
                  <a:pt x="52245" y="43136"/>
                </a:lnTo>
                <a:lnTo>
                  <a:pt x="60008" y="34421"/>
                </a:lnTo>
                <a:close/>
                <a:moveTo>
                  <a:pt x="123325" y="34421"/>
                </a:moveTo>
                <a:lnTo>
                  <a:pt x="121813" y="43136"/>
                </a:lnTo>
                <a:lnTo>
                  <a:pt x="87035" y="43136"/>
                </a:lnTo>
                <a:lnTo>
                  <a:pt x="91714" y="34421"/>
                </a:lnTo>
                <a:close/>
                <a:moveTo>
                  <a:pt x="160556" y="34421"/>
                </a:moveTo>
                <a:lnTo>
                  <a:pt x="162056" y="43136"/>
                </a:lnTo>
                <a:lnTo>
                  <a:pt x="123694" y="43136"/>
                </a:lnTo>
                <a:lnTo>
                  <a:pt x="125194" y="34421"/>
                </a:lnTo>
                <a:close/>
                <a:moveTo>
                  <a:pt x="194048" y="34421"/>
                </a:moveTo>
                <a:lnTo>
                  <a:pt x="198715" y="43136"/>
                </a:lnTo>
                <a:lnTo>
                  <a:pt x="163937" y="43136"/>
                </a:lnTo>
                <a:lnTo>
                  <a:pt x="162437" y="34421"/>
                </a:lnTo>
                <a:close/>
                <a:moveTo>
                  <a:pt x="225731" y="34421"/>
                </a:moveTo>
                <a:lnTo>
                  <a:pt x="233493" y="43136"/>
                </a:lnTo>
                <a:lnTo>
                  <a:pt x="200739" y="43136"/>
                </a:lnTo>
                <a:lnTo>
                  <a:pt x="196072" y="34421"/>
                </a:lnTo>
                <a:close/>
                <a:moveTo>
                  <a:pt x="260223" y="34421"/>
                </a:moveTo>
                <a:lnTo>
                  <a:pt x="270927" y="43136"/>
                </a:lnTo>
                <a:lnTo>
                  <a:pt x="235791" y="43136"/>
                </a:lnTo>
                <a:lnTo>
                  <a:pt x="228017" y="34421"/>
                </a:lnTo>
                <a:close/>
                <a:moveTo>
                  <a:pt x="84201" y="44637"/>
                </a:moveTo>
                <a:lnTo>
                  <a:pt x="78403" y="55447"/>
                </a:lnTo>
                <a:lnTo>
                  <a:pt x="41267" y="55447"/>
                </a:lnTo>
                <a:lnTo>
                  <a:pt x="50911" y="44637"/>
                </a:lnTo>
                <a:close/>
                <a:moveTo>
                  <a:pt x="121563" y="44637"/>
                </a:moveTo>
                <a:lnTo>
                  <a:pt x="119705" y="55447"/>
                </a:lnTo>
                <a:lnTo>
                  <a:pt x="80427" y="55447"/>
                </a:lnTo>
                <a:lnTo>
                  <a:pt x="86237" y="44637"/>
                </a:lnTo>
                <a:close/>
                <a:moveTo>
                  <a:pt x="162330" y="44637"/>
                </a:moveTo>
                <a:lnTo>
                  <a:pt x="164187" y="55447"/>
                </a:lnTo>
                <a:lnTo>
                  <a:pt x="121575" y="55447"/>
                </a:lnTo>
                <a:lnTo>
                  <a:pt x="123444" y="44637"/>
                </a:lnTo>
                <a:close/>
                <a:moveTo>
                  <a:pt x="199525" y="44637"/>
                </a:moveTo>
                <a:lnTo>
                  <a:pt x="205323" y="55447"/>
                </a:lnTo>
                <a:lnTo>
                  <a:pt x="166045" y="55447"/>
                </a:lnTo>
                <a:lnTo>
                  <a:pt x="164187" y="44637"/>
                </a:lnTo>
                <a:close/>
                <a:moveTo>
                  <a:pt x="234839" y="44637"/>
                </a:moveTo>
                <a:lnTo>
                  <a:pt x="244483" y="55447"/>
                </a:lnTo>
                <a:lnTo>
                  <a:pt x="207347" y="55447"/>
                </a:lnTo>
                <a:lnTo>
                  <a:pt x="201549" y="44637"/>
                </a:lnTo>
                <a:close/>
                <a:moveTo>
                  <a:pt x="22027" y="0"/>
                </a:moveTo>
                <a:lnTo>
                  <a:pt x="0" y="11335"/>
                </a:lnTo>
                <a:lnTo>
                  <a:pt x="0" y="14240"/>
                </a:lnTo>
                <a:lnTo>
                  <a:pt x="21384" y="14240"/>
                </a:lnTo>
                <a:lnTo>
                  <a:pt x="13871" y="19003"/>
                </a:lnTo>
                <a:lnTo>
                  <a:pt x="0" y="18979"/>
                </a:lnTo>
                <a:lnTo>
                  <a:pt x="0" y="20491"/>
                </a:lnTo>
                <a:lnTo>
                  <a:pt x="11501" y="20503"/>
                </a:lnTo>
                <a:lnTo>
                  <a:pt x="3381" y="25634"/>
                </a:lnTo>
                <a:lnTo>
                  <a:pt x="0" y="25634"/>
                </a:lnTo>
                <a:lnTo>
                  <a:pt x="0" y="27134"/>
                </a:lnTo>
                <a:lnTo>
                  <a:pt x="1012" y="27134"/>
                </a:lnTo>
                <a:lnTo>
                  <a:pt x="0" y="27765"/>
                </a:lnTo>
                <a:lnTo>
                  <a:pt x="0" y="29670"/>
                </a:lnTo>
                <a:lnTo>
                  <a:pt x="4036" y="27123"/>
                </a:lnTo>
                <a:lnTo>
                  <a:pt x="31861" y="27123"/>
                </a:lnTo>
                <a:lnTo>
                  <a:pt x="24753" y="32909"/>
                </a:lnTo>
                <a:lnTo>
                  <a:pt x="0" y="32909"/>
                </a:lnTo>
                <a:lnTo>
                  <a:pt x="0" y="34409"/>
                </a:lnTo>
                <a:lnTo>
                  <a:pt x="22908" y="34409"/>
                </a:lnTo>
                <a:lnTo>
                  <a:pt x="12204" y="43136"/>
                </a:lnTo>
                <a:lnTo>
                  <a:pt x="0" y="43136"/>
                </a:lnTo>
                <a:lnTo>
                  <a:pt x="0" y="44637"/>
                </a:lnTo>
                <a:lnTo>
                  <a:pt x="10358" y="44637"/>
                </a:lnTo>
                <a:lnTo>
                  <a:pt x="0" y="53066"/>
                </a:lnTo>
                <a:lnTo>
                  <a:pt x="0" y="55197"/>
                </a:lnTo>
                <a:lnTo>
                  <a:pt x="12978" y="44625"/>
                </a:lnTo>
                <a:lnTo>
                  <a:pt x="48625" y="44625"/>
                </a:lnTo>
                <a:lnTo>
                  <a:pt x="38981" y="55436"/>
                </a:lnTo>
                <a:lnTo>
                  <a:pt x="0" y="55436"/>
                </a:lnTo>
                <a:lnTo>
                  <a:pt x="0" y="56936"/>
                </a:lnTo>
                <a:lnTo>
                  <a:pt x="37636" y="56936"/>
                </a:lnTo>
                <a:lnTo>
                  <a:pt x="31004" y="64389"/>
                </a:lnTo>
                <a:lnTo>
                  <a:pt x="33290" y="64389"/>
                </a:lnTo>
                <a:lnTo>
                  <a:pt x="39934" y="56936"/>
                </a:lnTo>
                <a:lnTo>
                  <a:pt x="77605" y="56936"/>
                </a:lnTo>
                <a:lnTo>
                  <a:pt x="73593" y="64389"/>
                </a:lnTo>
                <a:lnTo>
                  <a:pt x="75617" y="64389"/>
                </a:lnTo>
                <a:lnTo>
                  <a:pt x="79629" y="56936"/>
                </a:lnTo>
                <a:lnTo>
                  <a:pt x="119432" y="56936"/>
                </a:lnTo>
                <a:lnTo>
                  <a:pt x="118158" y="64389"/>
                </a:lnTo>
                <a:lnTo>
                  <a:pt x="120027" y="64389"/>
                </a:lnTo>
                <a:lnTo>
                  <a:pt x="121313" y="56936"/>
                </a:lnTo>
                <a:lnTo>
                  <a:pt x="164425" y="56936"/>
                </a:lnTo>
                <a:lnTo>
                  <a:pt x="165699" y="64389"/>
                </a:lnTo>
                <a:lnTo>
                  <a:pt x="167580" y="64389"/>
                </a:lnTo>
                <a:lnTo>
                  <a:pt x="166295" y="56936"/>
                </a:lnTo>
                <a:lnTo>
                  <a:pt x="206133" y="56936"/>
                </a:lnTo>
                <a:lnTo>
                  <a:pt x="210133" y="64389"/>
                </a:lnTo>
                <a:lnTo>
                  <a:pt x="212157" y="64389"/>
                </a:lnTo>
                <a:lnTo>
                  <a:pt x="208157" y="56936"/>
                </a:lnTo>
                <a:lnTo>
                  <a:pt x="245805" y="56936"/>
                </a:lnTo>
                <a:lnTo>
                  <a:pt x="252436" y="64389"/>
                </a:lnTo>
                <a:lnTo>
                  <a:pt x="254734" y="64389"/>
                </a:lnTo>
                <a:lnTo>
                  <a:pt x="248102" y="56936"/>
                </a:lnTo>
                <a:lnTo>
                  <a:pt x="285750" y="56936"/>
                </a:lnTo>
                <a:lnTo>
                  <a:pt x="285750" y="55424"/>
                </a:lnTo>
                <a:lnTo>
                  <a:pt x="246769" y="55424"/>
                </a:lnTo>
                <a:lnTo>
                  <a:pt x="237125" y="44625"/>
                </a:lnTo>
                <a:lnTo>
                  <a:pt x="272772" y="44625"/>
                </a:lnTo>
                <a:lnTo>
                  <a:pt x="285750" y="55186"/>
                </a:lnTo>
                <a:lnTo>
                  <a:pt x="285750" y="53066"/>
                </a:lnTo>
                <a:lnTo>
                  <a:pt x="275392" y="44625"/>
                </a:lnTo>
                <a:lnTo>
                  <a:pt x="285750" y="44625"/>
                </a:lnTo>
                <a:lnTo>
                  <a:pt x="285750" y="43125"/>
                </a:lnTo>
                <a:lnTo>
                  <a:pt x="273546" y="43125"/>
                </a:lnTo>
                <a:lnTo>
                  <a:pt x="262842" y="34397"/>
                </a:lnTo>
                <a:lnTo>
                  <a:pt x="285750" y="34397"/>
                </a:lnTo>
                <a:lnTo>
                  <a:pt x="285750" y="32897"/>
                </a:lnTo>
                <a:lnTo>
                  <a:pt x="260997" y="32897"/>
                </a:lnTo>
                <a:lnTo>
                  <a:pt x="253889" y="27111"/>
                </a:lnTo>
                <a:lnTo>
                  <a:pt x="281714" y="27111"/>
                </a:lnTo>
                <a:lnTo>
                  <a:pt x="285738" y="29647"/>
                </a:lnTo>
                <a:lnTo>
                  <a:pt x="285738" y="27742"/>
                </a:lnTo>
                <a:lnTo>
                  <a:pt x="284726" y="27111"/>
                </a:lnTo>
                <a:lnTo>
                  <a:pt x="285738" y="27111"/>
                </a:lnTo>
                <a:lnTo>
                  <a:pt x="285738" y="25599"/>
                </a:lnTo>
                <a:lnTo>
                  <a:pt x="282357" y="25599"/>
                </a:lnTo>
                <a:lnTo>
                  <a:pt x="274606" y="20693"/>
                </a:lnTo>
                <a:lnTo>
                  <a:pt x="274606" y="20693"/>
                </a:lnTo>
                <a:lnTo>
                  <a:pt x="285738" y="20705"/>
                </a:lnTo>
                <a:lnTo>
                  <a:pt x="285738" y="19205"/>
                </a:lnTo>
                <a:lnTo>
                  <a:pt x="272225" y="19193"/>
                </a:lnTo>
                <a:lnTo>
                  <a:pt x="264331" y="14204"/>
                </a:lnTo>
                <a:lnTo>
                  <a:pt x="285750" y="14204"/>
                </a:lnTo>
                <a:lnTo>
                  <a:pt x="285750" y="11299"/>
                </a:lnTo>
                <a:lnTo>
                  <a:pt x="263950" y="119"/>
                </a:lnTo>
                <a:lnTo>
                  <a:pt x="263723" y="0"/>
                </a:lnTo>
                <a:close/>
              </a:path>
            </a:pathLst>
          </a:custGeom>
          <a:gradFill>
            <a:gsLst>
              <a:gs pos="0">
                <a:srgbClr val="E5E1CC">
                  <a:alpha val="0"/>
                </a:srgbClr>
              </a:gs>
              <a:gs pos="50000">
                <a:srgbClr val="9B1135">
                  <a:alpha val="58431"/>
                </a:srgbClr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9"/>
          <p:cNvSpPr/>
          <p:nvPr/>
        </p:nvSpPr>
        <p:spPr>
          <a:xfrm>
            <a:off x="701400" y="3195600"/>
            <a:ext cx="7729200" cy="1408500"/>
          </a:xfrm>
          <a:prstGeom prst="roundRect">
            <a:avLst>
              <a:gd name="adj" fmla="val 22696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8" name="Google Shape;138;p9"/>
          <p:cNvGrpSpPr/>
          <p:nvPr/>
        </p:nvGrpSpPr>
        <p:grpSpPr>
          <a:xfrm>
            <a:off x="6757969" y="678275"/>
            <a:ext cx="1672631" cy="1879200"/>
            <a:chOff x="6256694" y="678275"/>
            <a:chExt cx="1672631" cy="1879200"/>
          </a:xfrm>
        </p:grpSpPr>
        <p:sp>
          <p:nvSpPr>
            <p:cNvPr id="139" name="Google Shape;139;p9"/>
            <p:cNvSpPr/>
            <p:nvPr/>
          </p:nvSpPr>
          <p:spPr>
            <a:xfrm>
              <a:off x="6747325" y="678275"/>
              <a:ext cx="1182000" cy="1879200"/>
            </a:xfrm>
            <a:prstGeom prst="roundRect">
              <a:avLst>
                <a:gd name="adj" fmla="val 35865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583781" y="678275"/>
              <a:ext cx="1182000" cy="1879200"/>
            </a:xfrm>
            <a:prstGeom prst="roundRect">
              <a:avLst>
                <a:gd name="adj" fmla="val 35865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6420238" y="678275"/>
              <a:ext cx="1182000" cy="1879200"/>
            </a:xfrm>
            <a:prstGeom prst="roundRect">
              <a:avLst>
                <a:gd name="adj" fmla="val 35865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6256694" y="678275"/>
              <a:ext cx="1182000" cy="1879200"/>
            </a:xfrm>
            <a:prstGeom prst="roundRect">
              <a:avLst>
                <a:gd name="adj" fmla="val 35865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 rot="10800000">
            <a:off x="723276" y="678275"/>
            <a:ext cx="1672631" cy="1879200"/>
            <a:chOff x="6256694" y="678275"/>
            <a:chExt cx="1672631" cy="1879200"/>
          </a:xfrm>
        </p:grpSpPr>
        <p:sp>
          <p:nvSpPr>
            <p:cNvPr id="144" name="Google Shape;144;p9"/>
            <p:cNvSpPr/>
            <p:nvPr/>
          </p:nvSpPr>
          <p:spPr>
            <a:xfrm>
              <a:off x="6747325" y="678275"/>
              <a:ext cx="1182000" cy="1879200"/>
            </a:xfrm>
            <a:prstGeom prst="roundRect">
              <a:avLst>
                <a:gd name="adj" fmla="val 35865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6583781" y="678275"/>
              <a:ext cx="1182000" cy="1879200"/>
            </a:xfrm>
            <a:prstGeom prst="roundRect">
              <a:avLst>
                <a:gd name="adj" fmla="val 35865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6420238" y="678275"/>
              <a:ext cx="1182000" cy="1879200"/>
            </a:xfrm>
            <a:prstGeom prst="roundRect">
              <a:avLst>
                <a:gd name="adj" fmla="val 35865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6256694" y="678275"/>
              <a:ext cx="1182000" cy="1879200"/>
            </a:xfrm>
            <a:prstGeom prst="roundRect">
              <a:avLst>
                <a:gd name="adj" fmla="val 35865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8" name="Google Shape;148;p9"/>
          <p:cNvSpPr/>
          <p:nvPr/>
        </p:nvSpPr>
        <p:spPr>
          <a:xfrm>
            <a:off x="1405625" y="678275"/>
            <a:ext cx="6332700" cy="1879200"/>
          </a:xfrm>
          <a:prstGeom prst="roundRect">
            <a:avLst>
              <a:gd name="adj" fmla="val 22696"/>
            </a:avLst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9" name="Google Shape;149;p9"/>
          <p:cNvGrpSpPr/>
          <p:nvPr/>
        </p:nvGrpSpPr>
        <p:grpSpPr>
          <a:xfrm>
            <a:off x="2393226" y="3106638"/>
            <a:ext cx="825375" cy="169200"/>
            <a:chOff x="4092225" y="663225"/>
            <a:chExt cx="825375" cy="169200"/>
          </a:xfrm>
        </p:grpSpPr>
        <p:sp>
          <p:nvSpPr>
            <p:cNvPr id="150" name="Google Shape;150;p9"/>
            <p:cNvSpPr/>
            <p:nvPr/>
          </p:nvSpPr>
          <p:spPr>
            <a:xfrm>
              <a:off x="4092225" y="663225"/>
              <a:ext cx="169200" cy="16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4310950" y="663225"/>
              <a:ext cx="169200" cy="169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529675" y="663225"/>
              <a:ext cx="169200" cy="169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4748400" y="663225"/>
              <a:ext cx="169200" cy="169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4" name="Google Shape;154;p9"/>
          <p:cNvGrpSpPr/>
          <p:nvPr/>
        </p:nvGrpSpPr>
        <p:grpSpPr>
          <a:xfrm>
            <a:off x="5876376" y="3106638"/>
            <a:ext cx="825375" cy="169200"/>
            <a:chOff x="4092225" y="663225"/>
            <a:chExt cx="825375" cy="169200"/>
          </a:xfrm>
        </p:grpSpPr>
        <p:sp>
          <p:nvSpPr>
            <p:cNvPr id="155" name="Google Shape;155;p9"/>
            <p:cNvSpPr/>
            <p:nvPr/>
          </p:nvSpPr>
          <p:spPr>
            <a:xfrm>
              <a:off x="4092225" y="663225"/>
              <a:ext cx="169200" cy="16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4310950" y="663225"/>
              <a:ext cx="169200" cy="169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4529675" y="663225"/>
              <a:ext cx="169200" cy="169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4748400" y="663225"/>
              <a:ext cx="169200" cy="169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2141400" y="913650"/>
            <a:ext cx="4861200" cy="14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1381125" y="3447000"/>
            <a:ext cx="28986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subTitle" idx="2"/>
          </p:nvPr>
        </p:nvSpPr>
        <p:spPr>
          <a:xfrm>
            <a:off x="4864275" y="3447000"/>
            <a:ext cx="28986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1" r:id="rId11"/>
    <p:sldLayoutId id="2147483667" r:id="rId12"/>
    <p:sldLayoutId id="2147483668" r:id="rId13"/>
    <p:sldLayoutId id="2147483671" r:id="rId14"/>
    <p:sldLayoutId id="2147483674" r:id="rId15"/>
    <p:sldLayoutId id="2147483675" r:id="rId16"/>
    <p:sldLayoutId id="2147483676" r:id="rId17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5">
          <p15:clr>
            <a:srgbClr val="EA4335"/>
          </p15:clr>
        </p15:guide>
        <p15:guide id="2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3"/>
          <p:cNvSpPr/>
          <p:nvPr/>
        </p:nvSpPr>
        <p:spPr>
          <a:xfrm>
            <a:off x="7637800" y="4003875"/>
            <a:ext cx="524100" cy="362700"/>
          </a:xfrm>
          <a:prstGeom prst="roundRect">
            <a:avLst>
              <a:gd name="adj" fmla="val 50000"/>
            </a:avLst>
          </a:prstGeom>
          <a:solidFill>
            <a:srgbClr val="00FF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3"/>
          <p:cNvSpPr/>
          <p:nvPr/>
        </p:nvSpPr>
        <p:spPr>
          <a:xfrm>
            <a:off x="7750000" y="4003875"/>
            <a:ext cx="524100" cy="362700"/>
          </a:xfrm>
          <a:prstGeom prst="roundRect">
            <a:avLst>
              <a:gd name="adj" fmla="val 50000"/>
            </a:avLst>
          </a:prstGeom>
          <a:solidFill>
            <a:srgbClr val="FF00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7" name="Google Shape;557;p33"/>
          <p:cNvSpPr txBox="1">
            <a:spLocks noGrp="1"/>
          </p:cNvSpPr>
          <p:nvPr>
            <p:ph type="ctrTitle"/>
          </p:nvPr>
        </p:nvSpPr>
        <p:spPr>
          <a:xfrm>
            <a:off x="1037250" y="897575"/>
            <a:ext cx="4123800" cy="23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WebCraft</a:t>
            </a:r>
            <a:endParaRPr dirty="0"/>
          </a:p>
        </p:txBody>
      </p:sp>
      <p:sp>
        <p:nvSpPr>
          <p:cNvPr id="558" name="Google Shape;558;p33"/>
          <p:cNvSpPr txBox="1">
            <a:spLocks noGrp="1"/>
          </p:cNvSpPr>
          <p:nvPr>
            <p:ph type="subTitle" idx="1"/>
          </p:nvPr>
        </p:nvSpPr>
        <p:spPr>
          <a:xfrm>
            <a:off x="1858950" y="3306400"/>
            <a:ext cx="26487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Benjamin, Cyprien et Sébastien</a:t>
            </a:r>
            <a:endParaRPr dirty="0"/>
          </a:p>
        </p:txBody>
      </p:sp>
      <p:sp>
        <p:nvSpPr>
          <p:cNvPr id="559" name="Google Shape;559;p33"/>
          <p:cNvSpPr/>
          <p:nvPr/>
        </p:nvSpPr>
        <p:spPr>
          <a:xfrm>
            <a:off x="7688350" y="4003875"/>
            <a:ext cx="524100" cy="362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0;p33"/>
          <p:cNvSpPr txBox="1"/>
          <p:nvPr/>
        </p:nvSpPr>
        <p:spPr>
          <a:xfrm>
            <a:off x="7768775" y="4059225"/>
            <a:ext cx="363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HD</a:t>
            </a:r>
            <a:endParaRPr sz="16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61" name="Google Shape;561;p33"/>
          <p:cNvSpPr/>
          <p:nvPr/>
        </p:nvSpPr>
        <p:spPr>
          <a:xfrm>
            <a:off x="7667300" y="4125550"/>
            <a:ext cx="651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33"/>
          <p:cNvSpPr/>
          <p:nvPr/>
        </p:nvSpPr>
        <p:spPr>
          <a:xfrm>
            <a:off x="8210450" y="4311225"/>
            <a:ext cx="33900" cy="2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p33"/>
          <p:cNvSpPr/>
          <p:nvPr/>
        </p:nvSpPr>
        <p:spPr>
          <a:xfrm>
            <a:off x="8194850" y="4059225"/>
            <a:ext cx="65100" cy="21000"/>
          </a:xfrm>
          <a:prstGeom prst="rect">
            <a:avLst/>
          </a:prstGeom>
          <a:solidFill>
            <a:srgbClr val="FF00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4" name="Google Shape;564;p33"/>
          <p:cNvSpPr/>
          <p:nvPr/>
        </p:nvSpPr>
        <p:spPr>
          <a:xfrm>
            <a:off x="8304175" y="4220350"/>
            <a:ext cx="65100" cy="21000"/>
          </a:xfrm>
          <a:prstGeom prst="rect">
            <a:avLst/>
          </a:prstGeom>
          <a:solidFill>
            <a:srgbClr val="FF00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5" name="Google Shape;565;p33"/>
          <p:cNvGrpSpPr/>
          <p:nvPr/>
        </p:nvGrpSpPr>
        <p:grpSpPr>
          <a:xfrm>
            <a:off x="1200708" y="3535693"/>
            <a:ext cx="432190" cy="266265"/>
            <a:chOff x="1037255" y="4051434"/>
            <a:chExt cx="496200" cy="305700"/>
          </a:xfrm>
        </p:grpSpPr>
        <p:sp>
          <p:nvSpPr>
            <p:cNvPr id="566" name="Google Shape;566;p33"/>
            <p:cNvSpPr/>
            <p:nvPr/>
          </p:nvSpPr>
          <p:spPr>
            <a:xfrm>
              <a:off x="1037255" y="4051434"/>
              <a:ext cx="305700" cy="30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1227755" y="4051434"/>
              <a:ext cx="305700" cy="30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8" name="Google Shape;568;p33"/>
          <p:cNvGrpSpPr/>
          <p:nvPr/>
        </p:nvGrpSpPr>
        <p:grpSpPr>
          <a:xfrm>
            <a:off x="5648209" y="826859"/>
            <a:ext cx="2059500" cy="3503074"/>
            <a:chOff x="5648209" y="826859"/>
            <a:chExt cx="2059500" cy="3503074"/>
          </a:xfrm>
        </p:grpSpPr>
        <p:sp>
          <p:nvSpPr>
            <p:cNvPr id="569" name="Google Shape;569;p33"/>
            <p:cNvSpPr/>
            <p:nvPr/>
          </p:nvSpPr>
          <p:spPr>
            <a:xfrm rot="-5400000">
              <a:off x="5648209" y="2270433"/>
              <a:ext cx="2059500" cy="20595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3"/>
            <p:cNvSpPr/>
            <p:nvPr/>
          </p:nvSpPr>
          <p:spPr>
            <a:xfrm rot="-5400000">
              <a:off x="5648209" y="1548600"/>
              <a:ext cx="2059500" cy="20595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3"/>
            <p:cNvSpPr/>
            <p:nvPr/>
          </p:nvSpPr>
          <p:spPr>
            <a:xfrm rot="-5400000">
              <a:off x="5648209" y="826859"/>
              <a:ext cx="2059500" cy="20595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72" name="Google Shape;572;p33"/>
            <p:cNvGrpSpPr/>
            <p:nvPr/>
          </p:nvGrpSpPr>
          <p:grpSpPr>
            <a:xfrm rot="-5400000">
              <a:off x="5394856" y="1882119"/>
              <a:ext cx="2566343" cy="1392463"/>
              <a:chOff x="1443025" y="1086275"/>
              <a:chExt cx="2111000" cy="1145400"/>
            </a:xfrm>
          </p:grpSpPr>
          <p:sp>
            <p:nvSpPr>
              <p:cNvPr id="573" name="Google Shape;573;p33"/>
              <p:cNvSpPr/>
              <p:nvPr/>
            </p:nvSpPr>
            <p:spPr>
              <a:xfrm>
                <a:off x="1443025" y="1086275"/>
                <a:ext cx="2111000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69" extrusionOk="0">
                    <a:moveTo>
                      <a:pt x="84416" y="1679"/>
                    </a:moveTo>
                    <a:lnTo>
                      <a:pt x="84190" y="8883"/>
                    </a:lnTo>
                    <a:lnTo>
                      <a:pt x="274" y="9168"/>
                    </a:lnTo>
                    <a:lnTo>
                      <a:pt x="24" y="1703"/>
                    </a:lnTo>
                    <a:cubicBezTo>
                      <a:pt x="1" y="774"/>
                      <a:pt x="739" y="12"/>
                      <a:pt x="1667" y="12"/>
                    </a:cubicBezTo>
                    <a:lnTo>
                      <a:pt x="82785" y="12"/>
                    </a:lnTo>
                    <a:cubicBezTo>
                      <a:pt x="83701" y="1"/>
                      <a:pt x="84440" y="763"/>
                      <a:pt x="84416" y="167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450175" y="1200575"/>
                <a:ext cx="2097600" cy="1031100"/>
              </a:xfrm>
              <a:custGeom>
                <a:avLst/>
                <a:gdLst/>
                <a:ahLst/>
                <a:cxnLst/>
                <a:rect l="l" t="t" r="r" b="b"/>
                <a:pathLst>
                  <a:path w="83904" h="41244" extrusionOk="0">
                    <a:moveTo>
                      <a:pt x="82070" y="5418"/>
                    </a:moveTo>
                    <a:lnTo>
                      <a:pt x="82106" y="5418"/>
                    </a:lnTo>
                    <a:lnTo>
                      <a:pt x="82427" y="893"/>
                    </a:lnTo>
                    <a:cubicBezTo>
                      <a:pt x="82463" y="417"/>
                      <a:pt x="82082" y="1"/>
                      <a:pt x="81606" y="1"/>
                    </a:cubicBezTo>
                    <a:lnTo>
                      <a:pt x="2155" y="1"/>
                    </a:lnTo>
                    <a:cubicBezTo>
                      <a:pt x="1655" y="1"/>
                      <a:pt x="1286" y="417"/>
                      <a:pt x="1334" y="893"/>
                    </a:cubicBezTo>
                    <a:lnTo>
                      <a:pt x="1691" y="5025"/>
                    </a:lnTo>
                    <a:lnTo>
                      <a:pt x="0" y="5013"/>
                    </a:lnTo>
                    <a:lnTo>
                      <a:pt x="1072" y="37196"/>
                    </a:lnTo>
                    <a:cubicBezTo>
                      <a:pt x="1155" y="39303"/>
                      <a:pt x="2882" y="41006"/>
                      <a:pt x="5001" y="41006"/>
                    </a:cubicBezTo>
                    <a:lnTo>
                      <a:pt x="79070" y="41220"/>
                    </a:lnTo>
                    <a:cubicBezTo>
                      <a:pt x="81213" y="41244"/>
                      <a:pt x="82963" y="39529"/>
                      <a:pt x="83023" y="37386"/>
                    </a:cubicBezTo>
                    <a:lnTo>
                      <a:pt x="83904" y="540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471900" y="1218725"/>
                <a:ext cx="2053850" cy="995400"/>
              </a:xfrm>
              <a:custGeom>
                <a:avLst/>
                <a:gdLst/>
                <a:ahLst/>
                <a:cxnLst/>
                <a:rect l="l" t="t" r="r" b="b"/>
                <a:pathLst>
                  <a:path w="82154" h="39816" extrusionOk="0">
                    <a:moveTo>
                      <a:pt x="4382" y="39601"/>
                    </a:moveTo>
                    <a:cubicBezTo>
                      <a:pt x="2560" y="39601"/>
                      <a:pt x="1108" y="38172"/>
                      <a:pt x="1048" y="36374"/>
                    </a:cubicBezTo>
                    <a:lnTo>
                      <a:pt x="0" y="4989"/>
                    </a:lnTo>
                    <a:lnTo>
                      <a:pt x="1715" y="5001"/>
                    </a:lnTo>
                    <a:lnTo>
                      <a:pt x="1298" y="275"/>
                    </a:lnTo>
                    <a:cubicBezTo>
                      <a:pt x="1286" y="179"/>
                      <a:pt x="1322" y="108"/>
                      <a:pt x="1358" y="72"/>
                    </a:cubicBezTo>
                    <a:cubicBezTo>
                      <a:pt x="1382" y="48"/>
                      <a:pt x="1441" y="1"/>
                      <a:pt x="1536" y="1"/>
                    </a:cubicBezTo>
                    <a:lnTo>
                      <a:pt x="80475" y="1"/>
                    </a:lnTo>
                    <a:cubicBezTo>
                      <a:pt x="80558" y="1"/>
                      <a:pt x="80618" y="48"/>
                      <a:pt x="80653" y="72"/>
                    </a:cubicBezTo>
                    <a:cubicBezTo>
                      <a:pt x="80677" y="108"/>
                      <a:pt x="80725" y="167"/>
                      <a:pt x="80713" y="275"/>
                    </a:cubicBezTo>
                    <a:lnTo>
                      <a:pt x="80403" y="5370"/>
                    </a:lnTo>
                    <a:lnTo>
                      <a:pt x="82154" y="5394"/>
                    </a:lnTo>
                    <a:lnTo>
                      <a:pt x="81320" y="36565"/>
                    </a:lnTo>
                    <a:cubicBezTo>
                      <a:pt x="81272" y="38398"/>
                      <a:pt x="79808" y="39815"/>
                      <a:pt x="77986" y="39815"/>
                    </a:cubicBezTo>
                    <a:cubicBezTo>
                      <a:pt x="77974" y="39815"/>
                      <a:pt x="4382" y="39601"/>
                      <a:pt x="4382" y="396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471900" y="1412200"/>
                <a:ext cx="2052650" cy="581650"/>
              </a:xfrm>
              <a:custGeom>
                <a:avLst/>
                <a:gdLst/>
                <a:ahLst/>
                <a:cxnLst/>
                <a:rect l="l" t="t" r="r" b="b"/>
                <a:pathLst>
                  <a:path w="82106" h="23266" extrusionOk="0">
                    <a:moveTo>
                      <a:pt x="10704" y="23266"/>
                    </a:moveTo>
                    <a:cubicBezTo>
                      <a:pt x="9811" y="23266"/>
                      <a:pt x="774" y="22301"/>
                      <a:pt x="774" y="22301"/>
                    </a:cubicBezTo>
                    <a:lnTo>
                      <a:pt x="0" y="1251"/>
                    </a:lnTo>
                    <a:cubicBezTo>
                      <a:pt x="0" y="1251"/>
                      <a:pt x="9287" y="310"/>
                      <a:pt x="10276" y="298"/>
                    </a:cubicBezTo>
                    <a:lnTo>
                      <a:pt x="12907" y="287"/>
                    </a:lnTo>
                    <a:lnTo>
                      <a:pt x="60603" y="48"/>
                    </a:lnTo>
                    <a:lnTo>
                      <a:pt x="71236" y="1"/>
                    </a:lnTo>
                    <a:lnTo>
                      <a:pt x="82106" y="1"/>
                    </a:lnTo>
                    <a:lnTo>
                      <a:pt x="81487" y="22694"/>
                    </a:lnTo>
                    <a:cubicBezTo>
                      <a:pt x="81487" y="22694"/>
                      <a:pt x="71986" y="23254"/>
                      <a:pt x="71033" y="23254"/>
                    </a:cubicBezTo>
                    <a:lnTo>
                      <a:pt x="10704" y="232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574000" y="1437200"/>
                <a:ext cx="1814525" cy="532550"/>
              </a:xfrm>
              <a:custGeom>
                <a:avLst/>
                <a:gdLst/>
                <a:ahLst/>
                <a:cxnLst/>
                <a:rect l="l" t="t" r="r" b="b"/>
                <a:pathLst>
                  <a:path w="72581" h="21302" extrusionOk="0">
                    <a:moveTo>
                      <a:pt x="68461" y="20230"/>
                    </a:moveTo>
                    <a:cubicBezTo>
                      <a:pt x="68104" y="20896"/>
                      <a:pt x="67413" y="21301"/>
                      <a:pt x="66675" y="21301"/>
                    </a:cubicBezTo>
                    <a:lnTo>
                      <a:pt x="6882" y="21301"/>
                    </a:lnTo>
                    <a:cubicBezTo>
                      <a:pt x="6203" y="21301"/>
                      <a:pt x="5560" y="20956"/>
                      <a:pt x="5191" y="20361"/>
                    </a:cubicBezTo>
                    <a:cubicBezTo>
                      <a:pt x="3596" y="17872"/>
                      <a:pt x="0" y="10621"/>
                      <a:pt x="4668" y="1394"/>
                    </a:cubicBezTo>
                    <a:cubicBezTo>
                      <a:pt x="5013" y="727"/>
                      <a:pt x="5691" y="311"/>
                      <a:pt x="6453" y="299"/>
                    </a:cubicBezTo>
                    <a:lnTo>
                      <a:pt x="9061" y="287"/>
                    </a:lnTo>
                    <a:lnTo>
                      <a:pt x="35386" y="144"/>
                    </a:lnTo>
                    <a:lnTo>
                      <a:pt x="46673" y="84"/>
                    </a:lnTo>
                    <a:lnTo>
                      <a:pt x="46673" y="84"/>
                    </a:lnTo>
                    <a:lnTo>
                      <a:pt x="56329" y="37"/>
                    </a:lnTo>
                    <a:lnTo>
                      <a:pt x="56329" y="37"/>
                    </a:lnTo>
                    <a:lnTo>
                      <a:pt x="66854" y="1"/>
                    </a:lnTo>
                    <a:cubicBezTo>
                      <a:pt x="67663" y="1"/>
                      <a:pt x="68414" y="501"/>
                      <a:pt x="68735" y="1275"/>
                    </a:cubicBezTo>
                    <a:cubicBezTo>
                      <a:pt x="70021" y="4418"/>
                      <a:pt x="72581" y="12622"/>
                      <a:pt x="68461" y="20230"/>
                    </a:cubicBezTo>
                    <a:close/>
                  </a:path>
                </a:pathLst>
              </a:custGeom>
              <a:solidFill>
                <a:srgbClr val="8A7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703475" y="1441675"/>
                <a:ext cx="855500" cy="528075"/>
              </a:xfrm>
              <a:custGeom>
                <a:avLst/>
                <a:gdLst/>
                <a:ahLst/>
                <a:cxnLst/>
                <a:rect l="l" t="t" r="r" b="b"/>
                <a:pathLst>
                  <a:path w="34220" h="21123" extrusionOk="0">
                    <a:moveTo>
                      <a:pt x="34219" y="11002"/>
                    </a:moveTo>
                    <a:cubicBezTo>
                      <a:pt x="34219" y="14776"/>
                      <a:pt x="32993" y="18289"/>
                      <a:pt x="30909" y="21122"/>
                    </a:cubicBezTo>
                    <a:lnTo>
                      <a:pt x="3310" y="21122"/>
                    </a:lnTo>
                    <a:cubicBezTo>
                      <a:pt x="1227" y="18289"/>
                      <a:pt x="0" y="14776"/>
                      <a:pt x="0" y="11002"/>
                    </a:cubicBezTo>
                    <a:cubicBezTo>
                      <a:pt x="0" y="6870"/>
                      <a:pt x="1453" y="3084"/>
                      <a:pt x="3894" y="132"/>
                    </a:cubicBezTo>
                    <a:lnTo>
                      <a:pt x="30219" y="1"/>
                    </a:lnTo>
                    <a:cubicBezTo>
                      <a:pt x="32707" y="2977"/>
                      <a:pt x="34219" y="6811"/>
                      <a:pt x="34219" y="11002"/>
                    </a:cubicBezTo>
                    <a:close/>
                  </a:path>
                </a:pathLst>
              </a:custGeom>
              <a:solidFill>
                <a:srgbClr val="0C1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931475" y="1516975"/>
                <a:ext cx="399775" cy="399475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15979" extrusionOk="0">
                    <a:moveTo>
                      <a:pt x="9192" y="668"/>
                    </a:moveTo>
                    <a:cubicBezTo>
                      <a:pt x="13240" y="1322"/>
                      <a:pt x="15991" y="5144"/>
                      <a:pt x="15324" y="9192"/>
                    </a:cubicBezTo>
                    <a:cubicBezTo>
                      <a:pt x="14657" y="13241"/>
                      <a:pt x="10847" y="15979"/>
                      <a:pt x="6799" y="15324"/>
                    </a:cubicBezTo>
                    <a:cubicBezTo>
                      <a:pt x="2751" y="14657"/>
                      <a:pt x="1" y="10847"/>
                      <a:pt x="667" y="6799"/>
                    </a:cubicBezTo>
                    <a:cubicBezTo>
                      <a:pt x="1322" y="2751"/>
                      <a:pt x="5144" y="1"/>
                      <a:pt x="9192" y="668"/>
                    </a:cubicBezTo>
                    <a:close/>
                  </a:path>
                </a:pathLst>
              </a:custGeom>
              <a:solidFill>
                <a:srgbClr val="CCCA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955300" y="1540500"/>
                <a:ext cx="351850" cy="3521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4086" extrusionOk="0">
                    <a:moveTo>
                      <a:pt x="7025" y="0"/>
                    </a:moveTo>
                    <a:lnTo>
                      <a:pt x="7037" y="1239"/>
                    </a:lnTo>
                    <a:cubicBezTo>
                      <a:pt x="8180" y="1239"/>
                      <a:pt x="9299" y="1584"/>
                      <a:pt x="10251" y="2203"/>
                    </a:cubicBezTo>
                    <a:lnTo>
                      <a:pt x="10918" y="1179"/>
                    </a:lnTo>
                    <a:cubicBezTo>
                      <a:pt x="9775" y="405"/>
                      <a:pt x="8418" y="0"/>
                      <a:pt x="7037" y="0"/>
                    </a:cubicBezTo>
                    <a:close/>
                    <a:moveTo>
                      <a:pt x="5644" y="155"/>
                    </a:moveTo>
                    <a:cubicBezTo>
                      <a:pt x="4275" y="417"/>
                      <a:pt x="3024" y="1096"/>
                      <a:pt x="2036" y="2084"/>
                    </a:cubicBezTo>
                    <a:lnTo>
                      <a:pt x="2917" y="2953"/>
                    </a:lnTo>
                    <a:cubicBezTo>
                      <a:pt x="3739" y="2132"/>
                      <a:pt x="4763" y="1584"/>
                      <a:pt x="5882" y="1358"/>
                    </a:cubicBezTo>
                    <a:lnTo>
                      <a:pt x="5644" y="155"/>
                    </a:lnTo>
                    <a:close/>
                    <a:moveTo>
                      <a:pt x="11978" y="2060"/>
                    </a:moveTo>
                    <a:lnTo>
                      <a:pt x="11121" y="2941"/>
                    </a:lnTo>
                    <a:cubicBezTo>
                      <a:pt x="11942" y="3751"/>
                      <a:pt x="12502" y="4763"/>
                      <a:pt x="12728" y="5894"/>
                    </a:cubicBezTo>
                    <a:lnTo>
                      <a:pt x="13919" y="5644"/>
                    </a:lnTo>
                    <a:cubicBezTo>
                      <a:pt x="13645" y="4287"/>
                      <a:pt x="12978" y="3036"/>
                      <a:pt x="11978" y="2060"/>
                    </a:cubicBezTo>
                    <a:close/>
                    <a:moveTo>
                      <a:pt x="1179" y="3144"/>
                    </a:moveTo>
                    <a:cubicBezTo>
                      <a:pt x="405" y="4310"/>
                      <a:pt x="0" y="5656"/>
                      <a:pt x="0" y="7061"/>
                    </a:cubicBezTo>
                    <a:lnTo>
                      <a:pt x="1227" y="7049"/>
                    </a:lnTo>
                    <a:cubicBezTo>
                      <a:pt x="1227" y="5894"/>
                      <a:pt x="1560" y="4787"/>
                      <a:pt x="2203" y="3834"/>
                    </a:cubicBezTo>
                    <a:lnTo>
                      <a:pt x="1179" y="3144"/>
                    </a:lnTo>
                    <a:close/>
                    <a:moveTo>
                      <a:pt x="14073" y="7013"/>
                    </a:moveTo>
                    <a:lnTo>
                      <a:pt x="12847" y="7049"/>
                    </a:lnTo>
                    <a:cubicBezTo>
                      <a:pt x="12847" y="8204"/>
                      <a:pt x="12502" y="9323"/>
                      <a:pt x="11859" y="10275"/>
                    </a:cubicBezTo>
                    <a:lnTo>
                      <a:pt x="12883" y="10954"/>
                    </a:lnTo>
                    <a:cubicBezTo>
                      <a:pt x="13657" y="9799"/>
                      <a:pt x="14073" y="8442"/>
                      <a:pt x="14073" y="7049"/>
                    </a:cubicBezTo>
                    <a:lnTo>
                      <a:pt x="14073" y="7013"/>
                    </a:lnTo>
                    <a:close/>
                    <a:moveTo>
                      <a:pt x="1334" y="8192"/>
                    </a:moveTo>
                    <a:lnTo>
                      <a:pt x="131" y="8430"/>
                    </a:lnTo>
                    <a:cubicBezTo>
                      <a:pt x="417" y="9799"/>
                      <a:pt x="1072" y="11049"/>
                      <a:pt x="2072" y="12026"/>
                    </a:cubicBezTo>
                    <a:lnTo>
                      <a:pt x="2929" y="11157"/>
                    </a:lnTo>
                    <a:cubicBezTo>
                      <a:pt x="2108" y="10347"/>
                      <a:pt x="1560" y="9323"/>
                      <a:pt x="1334" y="8192"/>
                    </a:cubicBezTo>
                    <a:close/>
                    <a:moveTo>
                      <a:pt x="11144" y="11145"/>
                    </a:moveTo>
                    <a:cubicBezTo>
                      <a:pt x="10347" y="11966"/>
                      <a:pt x="9311" y="12514"/>
                      <a:pt x="8180" y="12740"/>
                    </a:cubicBezTo>
                    <a:lnTo>
                      <a:pt x="8418" y="13955"/>
                    </a:lnTo>
                    <a:cubicBezTo>
                      <a:pt x="9775" y="13681"/>
                      <a:pt x="11025" y="13014"/>
                      <a:pt x="12002" y="12014"/>
                    </a:cubicBezTo>
                    <a:lnTo>
                      <a:pt x="11144" y="11145"/>
                    </a:lnTo>
                    <a:close/>
                    <a:moveTo>
                      <a:pt x="3810" y="11883"/>
                    </a:moveTo>
                    <a:lnTo>
                      <a:pt x="3120" y="12907"/>
                    </a:lnTo>
                    <a:cubicBezTo>
                      <a:pt x="4286" y="13681"/>
                      <a:pt x="5644" y="14085"/>
                      <a:pt x="7037" y="14085"/>
                    </a:cubicBezTo>
                    <a:lnTo>
                      <a:pt x="7025" y="12847"/>
                    </a:lnTo>
                    <a:cubicBezTo>
                      <a:pt x="5882" y="12847"/>
                      <a:pt x="4763" y="12526"/>
                      <a:pt x="3810" y="11883"/>
                    </a:cubicBezTo>
                    <a:close/>
                  </a:path>
                </a:pathLst>
              </a:custGeom>
              <a:solidFill>
                <a:srgbClr val="A6A5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2073450" y="1659250"/>
                <a:ext cx="1155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621" extrusionOk="0">
                    <a:moveTo>
                      <a:pt x="4621" y="2311"/>
                    </a:moveTo>
                    <a:cubicBezTo>
                      <a:pt x="4621" y="3585"/>
                      <a:pt x="3597" y="4621"/>
                      <a:pt x="2311" y="4621"/>
                    </a:cubicBezTo>
                    <a:cubicBezTo>
                      <a:pt x="1025" y="4621"/>
                      <a:pt x="1" y="3585"/>
                      <a:pt x="1" y="2311"/>
                    </a:cubicBezTo>
                    <a:cubicBezTo>
                      <a:pt x="1" y="1025"/>
                      <a:pt x="1025" y="1"/>
                      <a:pt x="2311" y="1"/>
                    </a:cubicBezTo>
                    <a:cubicBezTo>
                      <a:pt x="3597" y="1"/>
                      <a:pt x="4621" y="1025"/>
                      <a:pt x="4621" y="2311"/>
                    </a:cubicBezTo>
                    <a:close/>
                  </a:path>
                </a:pathLst>
              </a:custGeom>
              <a:solidFill>
                <a:srgbClr val="A6A5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2104725" y="1690525"/>
                <a:ext cx="5300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120" extrusionOk="0">
                    <a:moveTo>
                      <a:pt x="2119" y="1060"/>
                    </a:moveTo>
                    <a:cubicBezTo>
                      <a:pt x="2119" y="1643"/>
                      <a:pt x="1643" y="2119"/>
                      <a:pt x="1060" y="2119"/>
                    </a:cubicBezTo>
                    <a:cubicBezTo>
                      <a:pt x="476" y="2119"/>
                      <a:pt x="0" y="1643"/>
                      <a:pt x="0" y="1060"/>
                    </a:cubicBezTo>
                    <a:cubicBezTo>
                      <a:pt x="0" y="476"/>
                      <a:pt x="476" y="0"/>
                      <a:pt x="1060" y="0"/>
                    </a:cubicBezTo>
                    <a:cubicBezTo>
                      <a:pt x="1643" y="0"/>
                      <a:pt x="2119" y="464"/>
                      <a:pt x="2119" y="1060"/>
                    </a:cubicBezTo>
                    <a:close/>
                  </a:path>
                </a:pathLst>
              </a:custGeom>
              <a:solidFill>
                <a:srgbClr val="6B6A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946650" y="1731900"/>
                <a:ext cx="96175" cy="128300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5132" extrusionOk="0">
                    <a:moveTo>
                      <a:pt x="2668" y="5132"/>
                    </a:moveTo>
                    <a:lnTo>
                      <a:pt x="3847" y="3691"/>
                    </a:lnTo>
                    <a:cubicBezTo>
                      <a:pt x="3847" y="3691"/>
                      <a:pt x="1918" y="2274"/>
                      <a:pt x="1894" y="0"/>
                    </a:cubicBezTo>
                    <a:lnTo>
                      <a:pt x="13" y="286"/>
                    </a:lnTo>
                    <a:cubicBezTo>
                      <a:pt x="1" y="298"/>
                      <a:pt x="156" y="3000"/>
                      <a:pt x="2668" y="5132"/>
                    </a:cubicBezTo>
                    <a:close/>
                  </a:path>
                </a:pathLst>
              </a:custGeom>
              <a:solidFill>
                <a:srgbClr val="9B1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2561325" y="1439000"/>
                <a:ext cx="603975" cy="5307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1230" extrusionOk="0">
                    <a:moveTo>
                      <a:pt x="24158" y="11109"/>
                    </a:moveTo>
                    <a:cubicBezTo>
                      <a:pt x="24158" y="15348"/>
                      <a:pt x="21967" y="19086"/>
                      <a:pt x="18669" y="21229"/>
                    </a:cubicBezTo>
                    <a:lnTo>
                      <a:pt x="5489" y="21229"/>
                    </a:lnTo>
                    <a:cubicBezTo>
                      <a:pt x="2191" y="19062"/>
                      <a:pt x="0" y="15348"/>
                      <a:pt x="0" y="11109"/>
                    </a:cubicBezTo>
                    <a:cubicBezTo>
                      <a:pt x="0" y="6180"/>
                      <a:pt x="2965" y="1941"/>
                      <a:pt x="7192" y="48"/>
                    </a:cubicBezTo>
                    <a:lnTo>
                      <a:pt x="7192" y="48"/>
                    </a:lnTo>
                    <a:lnTo>
                      <a:pt x="16848" y="0"/>
                    </a:lnTo>
                    <a:lnTo>
                      <a:pt x="16848" y="0"/>
                    </a:lnTo>
                    <a:cubicBezTo>
                      <a:pt x="21146" y="1858"/>
                      <a:pt x="24158" y="6132"/>
                      <a:pt x="24158" y="11109"/>
                    </a:cubicBezTo>
                    <a:close/>
                  </a:path>
                </a:pathLst>
              </a:custGeom>
              <a:solidFill>
                <a:srgbClr val="0C15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2663425" y="1516975"/>
                <a:ext cx="399475" cy="399775"/>
              </a:xfrm>
              <a:custGeom>
                <a:avLst/>
                <a:gdLst/>
                <a:ahLst/>
                <a:cxnLst/>
                <a:rect l="l" t="t" r="r" b="b"/>
                <a:pathLst>
                  <a:path w="15979" h="15991" extrusionOk="0">
                    <a:moveTo>
                      <a:pt x="9192" y="668"/>
                    </a:moveTo>
                    <a:cubicBezTo>
                      <a:pt x="13240" y="1322"/>
                      <a:pt x="15978" y="5144"/>
                      <a:pt x="15323" y="9192"/>
                    </a:cubicBezTo>
                    <a:cubicBezTo>
                      <a:pt x="14657" y="13241"/>
                      <a:pt x="10847" y="15991"/>
                      <a:pt x="6799" y="15324"/>
                    </a:cubicBezTo>
                    <a:cubicBezTo>
                      <a:pt x="2750" y="14657"/>
                      <a:pt x="0" y="10847"/>
                      <a:pt x="667" y="6799"/>
                    </a:cubicBezTo>
                    <a:cubicBezTo>
                      <a:pt x="1322" y="2751"/>
                      <a:pt x="5144" y="1"/>
                      <a:pt x="9192" y="668"/>
                    </a:cubicBezTo>
                    <a:close/>
                  </a:path>
                </a:pathLst>
              </a:custGeom>
              <a:solidFill>
                <a:srgbClr val="CCCA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2687225" y="1540500"/>
                <a:ext cx="351850" cy="352150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14086" extrusionOk="0">
                    <a:moveTo>
                      <a:pt x="7025" y="0"/>
                    </a:moveTo>
                    <a:lnTo>
                      <a:pt x="7037" y="1239"/>
                    </a:lnTo>
                    <a:cubicBezTo>
                      <a:pt x="8180" y="1239"/>
                      <a:pt x="9299" y="1584"/>
                      <a:pt x="10252" y="2203"/>
                    </a:cubicBezTo>
                    <a:lnTo>
                      <a:pt x="10919" y="1179"/>
                    </a:lnTo>
                    <a:cubicBezTo>
                      <a:pt x="9776" y="405"/>
                      <a:pt x="8418" y="0"/>
                      <a:pt x="7037" y="0"/>
                    </a:cubicBezTo>
                    <a:close/>
                    <a:moveTo>
                      <a:pt x="5656" y="155"/>
                    </a:moveTo>
                    <a:cubicBezTo>
                      <a:pt x="4287" y="417"/>
                      <a:pt x="3037" y="1096"/>
                      <a:pt x="2049" y="2084"/>
                    </a:cubicBezTo>
                    <a:lnTo>
                      <a:pt x="2930" y="2953"/>
                    </a:lnTo>
                    <a:cubicBezTo>
                      <a:pt x="3727" y="2132"/>
                      <a:pt x="4763" y="1584"/>
                      <a:pt x="5894" y="1358"/>
                    </a:cubicBezTo>
                    <a:lnTo>
                      <a:pt x="5656" y="155"/>
                    </a:lnTo>
                    <a:close/>
                    <a:moveTo>
                      <a:pt x="11990" y="2060"/>
                    </a:moveTo>
                    <a:lnTo>
                      <a:pt x="11133" y="2941"/>
                    </a:lnTo>
                    <a:cubicBezTo>
                      <a:pt x="11955" y="3751"/>
                      <a:pt x="12514" y="4763"/>
                      <a:pt x="12740" y="5894"/>
                    </a:cubicBezTo>
                    <a:lnTo>
                      <a:pt x="13931" y="5644"/>
                    </a:lnTo>
                    <a:cubicBezTo>
                      <a:pt x="13657" y="4287"/>
                      <a:pt x="12990" y="3036"/>
                      <a:pt x="11990" y="2060"/>
                    </a:cubicBezTo>
                    <a:close/>
                    <a:moveTo>
                      <a:pt x="1167" y="3144"/>
                    </a:moveTo>
                    <a:cubicBezTo>
                      <a:pt x="394" y="4310"/>
                      <a:pt x="1" y="5656"/>
                      <a:pt x="1" y="7061"/>
                    </a:cubicBezTo>
                    <a:lnTo>
                      <a:pt x="1227" y="7049"/>
                    </a:lnTo>
                    <a:cubicBezTo>
                      <a:pt x="1227" y="5894"/>
                      <a:pt x="1560" y="4787"/>
                      <a:pt x="2203" y="3834"/>
                    </a:cubicBezTo>
                    <a:lnTo>
                      <a:pt x="1167" y="3144"/>
                    </a:lnTo>
                    <a:close/>
                    <a:moveTo>
                      <a:pt x="14074" y="7013"/>
                    </a:moveTo>
                    <a:lnTo>
                      <a:pt x="12836" y="7049"/>
                    </a:lnTo>
                    <a:cubicBezTo>
                      <a:pt x="12836" y="8204"/>
                      <a:pt x="12502" y="9323"/>
                      <a:pt x="11859" y="10275"/>
                    </a:cubicBezTo>
                    <a:lnTo>
                      <a:pt x="12883" y="10954"/>
                    </a:lnTo>
                    <a:cubicBezTo>
                      <a:pt x="13657" y="9799"/>
                      <a:pt x="14074" y="8442"/>
                      <a:pt x="14074" y="7049"/>
                    </a:cubicBezTo>
                    <a:lnTo>
                      <a:pt x="14074" y="7013"/>
                    </a:lnTo>
                    <a:close/>
                    <a:moveTo>
                      <a:pt x="1334" y="8192"/>
                    </a:moveTo>
                    <a:lnTo>
                      <a:pt x="132" y="8430"/>
                    </a:lnTo>
                    <a:cubicBezTo>
                      <a:pt x="417" y="9799"/>
                      <a:pt x="1072" y="11049"/>
                      <a:pt x="2060" y="12026"/>
                    </a:cubicBezTo>
                    <a:lnTo>
                      <a:pt x="2930" y="11157"/>
                    </a:lnTo>
                    <a:cubicBezTo>
                      <a:pt x="2108" y="10347"/>
                      <a:pt x="1560" y="9323"/>
                      <a:pt x="1334" y="8192"/>
                    </a:cubicBezTo>
                    <a:close/>
                    <a:moveTo>
                      <a:pt x="11145" y="11145"/>
                    </a:moveTo>
                    <a:cubicBezTo>
                      <a:pt x="10335" y="11966"/>
                      <a:pt x="9311" y="12514"/>
                      <a:pt x="8180" y="12740"/>
                    </a:cubicBezTo>
                    <a:lnTo>
                      <a:pt x="8418" y="13955"/>
                    </a:lnTo>
                    <a:cubicBezTo>
                      <a:pt x="9776" y="13681"/>
                      <a:pt x="11026" y="13014"/>
                      <a:pt x="12002" y="12014"/>
                    </a:cubicBezTo>
                    <a:lnTo>
                      <a:pt x="11145" y="11145"/>
                    </a:lnTo>
                    <a:close/>
                    <a:moveTo>
                      <a:pt x="3823" y="11883"/>
                    </a:moveTo>
                    <a:lnTo>
                      <a:pt x="3132" y="12907"/>
                    </a:lnTo>
                    <a:cubicBezTo>
                      <a:pt x="4299" y="13681"/>
                      <a:pt x="5656" y="14085"/>
                      <a:pt x="7049" y="14085"/>
                    </a:cubicBezTo>
                    <a:lnTo>
                      <a:pt x="7037" y="12847"/>
                    </a:lnTo>
                    <a:cubicBezTo>
                      <a:pt x="5894" y="12847"/>
                      <a:pt x="4775" y="12526"/>
                      <a:pt x="3823" y="11883"/>
                    </a:cubicBezTo>
                    <a:close/>
                  </a:path>
                </a:pathLst>
              </a:custGeom>
              <a:solidFill>
                <a:srgbClr val="A6A5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2805400" y="1659250"/>
                <a:ext cx="1155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4621" extrusionOk="0">
                    <a:moveTo>
                      <a:pt x="4620" y="2311"/>
                    </a:moveTo>
                    <a:cubicBezTo>
                      <a:pt x="4620" y="3585"/>
                      <a:pt x="3584" y="4621"/>
                      <a:pt x="2310" y="4621"/>
                    </a:cubicBezTo>
                    <a:cubicBezTo>
                      <a:pt x="1024" y="4621"/>
                      <a:pt x="0" y="3585"/>
                      <a:pt x="0" y="2311"/>
                    </a:cubicBezTo>
                    <a:cubicBezTo>
                      <a:pt x="0" y="1025"/>
                      <a:pt x="1024" y="1"/>
                      <a:pt x="2310" y="1"/>
                    </a:cubicBezTo>
                    <a:cubicBezTo>
                      <a:pt x="3584" y="1"/>
                      <a:pt x="4620" y="1025"/>
                      <a:pt x="4620" y="2311"/>
                    </a:cubicBezTo>
                    <a:close/>
                  </a:path>
                </a:pathLst>
              </a:custGeom>
              <a:solidFill>
                <a:srgbClr val="A6A5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2836650" y="1690525"/>
                <a:ext cx="5300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120" extrusionOk="0">
                    <a:moveTo>
                      <a:pt x="2120" y="1060"/>
                    </a:moveTo>
                    <a:cubicBezTo>
                      <a:pt x="2120" y="1643"/>
                      <a:pt x="1644" y="2119"/>
                      <a:pt x="1060" y="2119"/>
                    </a:cubicBezTo>
                    <a:cubicBezTo>
                      <a:pt x="477" y="2119"/>
                      <a:pt x="1" y="1643"/>
                      <a:pt x="1" y="1060"/>
                    </a:cubicBezTo>
                    <a:cubicBezTo>
                      <a:pt x="1" y="476"/>
                      <a:pt x="477" y="0"/>
                      <a:pt x="1060" y="0"/>
                    </a:cubicBezTo>
                    <a:cubicBezTo>
                      <a:pt x="1644" y="0"/>
                      <a:pt x="2120" y="464"/>
                      <a:pt x="2120" y="1060"/>
                    </a:cubicBezTo>
                    <a:close/>
                  </a:path>
                </a:pathLst>
              </a:custGeom>
              <a:solidFill>
                <a:srgbClr val="6B6A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473100" y="1193125"/>
                <a:ext cx="2043725" cy="122075"/>
              </a:xfrm>
              <a:custGeom>
                <a:avLst/>
                <a:gdLst/>
                <a:ahLst/>
                <a:cxnLst/>
                <a:rect l="l" t="t" r="r" b="b"/>
                <a:pathLst>
                  <a:path w="81749" h="4883" extrusionOk="0">
                    <a:moveTo>
                      <a:pt x="726" y="4882"/>
                    </a:moveTo>
                    <a:lnTo>
                      <a:pt x="357" y="1334"/>
                    </a:lnTo>
                    <a:cubicBezTo>
                      <a:pt x="298" y="787"/>
                      <a:pt x="726" y="299"/>
                      <a:pt x="1298" y="299"/>
                    </a:cubicBezTo>
                    <a:lnTo>
                      <a:pt x="80772" y="299"/>
                    </a:lnTo>
                    <a:cubicBezTo>
                      <a:pt x="81248" y="299"/>
                      <a:pt x="81617" y="703"/>
                      <a:pt x="81570" y="1180"/>
                    </a:cubicBezTo>
                    <a:lnTo>
                      <a:pt x="81260" y="4597"/>
                    </a:lnTo>
                    <a:lnTo>
                      <a:pt x="81427" y="4597"/>
                    </a:lnTo>
                    <a:lnTo>
                      <a:pt x="81725" y="834"/>
                    </a:lnTo>
                    <a:cubicBezTo>
                      <a:pt x="81748" y="382"/>
                      <a:pt x="81403" y="1"/>
                      <a:pt x="80951" y="1"/>
                    </a:cubicBezTo>
                    <a:lnTo>
                      <a:pt x="1262" y="1"/>
                    </a:lnTo>
                    <a:cubicBezTo>
                      <a:pt x="548" y="1"/>
                      <a:pt x="0" y="608"/>
                      <a:pt x="71" y="1322"/>
                    </a:cubicBezTo>
                    <a:lnTo>
                      <a:pt x="429" y="4882"/>
                    </a:lnTo>
                    <a:lnTo>
                      <a:pt x="726" y="488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2059775" y="1414000"/>
                <a:ext cx="881375" cy="579850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3194" extrusionOk="0">
                    <a:moveTo>
                      <a:pt x="0" y="96"/>
                    </a:moveTo>
                    <a:lnTo>
                      <a:pt x="1310" y="23194"/>
                    </a:lnTo>
                    <a:lnTo>
                      <a:pt x="34481" y="23194"/>
                    </a:lnTo>
                    <a:lnTo>
                      <a:pt x="352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2135075" y="1444650"/>
                <a:ext cx="743575" cy="525400"/>
              </a:xfrm>
              <a:custGeom>
                <a:avLst/>
                <a:gdLst/>
                <a:ahLst/>
                <a:cxnLst/>
                <a:rect l="l" t="t" r="r" b="b"/>
                <a:pathLst>
                  <a:path w="29743" h="21016" extrusionOk="0">
                    <a:moveTo>
                      <a:pt x="2060" y="21003"/>
                    </a:moveTo>
                    <a:lnTo>
                      <a:pt x="27825" y="20848"/>
                    </a:lnTo>
                    <a:cubicBezTo>
                      <a:pt x="28373" y="20848"/>
                      <a:pt x="28837" y="20444"/>
                      <a:pt x="28849" y="19944"/>
                    </a:cubicBezTo>
                    <a:lnTo>
                      <a:pt x="29719" y="977"/>
                    </a:lnTo>
                    <a:cubicBezTo>
                      <a:pt x="29742" y="441"/>
                      <a:pt x="29266" y="1"/>
                      <a:pt x="28671" y="1"/>
                    </a:cubicBezTo>
                    <a:lnTo>
                      <a:pt x="1072" y="1"/>
                    </a:lnTo>
                    <a:cubicBezTo>
                      <a:pt x="477" y="1"/>
                      <a:pt x="1" y="441"/>
                      <a:pt x="24" y="989"/>
                    </a:cubicBezTo>
                    <a:lnTo>
                      <a:pt x="1024" y="20098"/>
                    </a:lnTo>
                    <a:cubicBezTo>
                      <a:pt x="1048" y="20610"/>
                      <a:pt x="1513" y="21015"/>
                      <a:pt x="2060" y="210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2145800" y="1451800"/>
                <a:ext cx="723025" cy="510800"/>
              </a:xfrm>
              <a:custGeom>
                <a:avLst/>
                <a:gdLst/>
                <a:ahLst/>
                <a:cxnLst/>
                <a:rect l="l" t="t" r="r" b="b"/>
                <a:pathLst>
                  <a:path w="28921" h="20432" extrusionOk="0">
                    <a:moveTo>
                      <a:pt x="28897" y="965"/>
                    </a:moveTo>
                    <a:lnTo>
                      <a:pt x="28813" y="2882"/>
                    </a:lnTo>
                    <a:lnTo>
                      <a:pt x="28813" y="2882"/>
                    </a:lnTo>
                    <a:lnTo>
                      <a:pt x="28539" y="8763"/>
                    </a:lnTo>
                    <a:lnTo>
                      <a:pt x="28147" y="17562"/>
                    </a:lnTo>
                    <a:lnTo>
                      <a:pt x="28051" y="19408"/>
                    </a:lnTo>
                    <a:cubicBezTo>
                      <a:pt x="28016" y="19896"/>
                      <a:pt x="27587" y="20277"/>
                      <a:pt x="27051" y="20277"/>
                    </a:cubicBezTo>
                    <a:lnTo>
                      <a:pt x="2000" y="20431"/>
                    </a:lnTo>
                    <a:cubicBezTo>
                      <a:pt x="1465" y="20431"/>
                      <a:pt x="1012" y="20039"/>
                      <a:pt x="988" y="19550"/>
                    </a:cubicBezTo>
                    <a:lnTo>
                      <a:pt x="917" y="18038"/>
                    </a:lnTo>
                    <a:lnTo>
                      <a:pt x="476" y="9347"/>
                    </a:lnTo>
                    <a:lnTo>
                      <a:pt x="131" y="2882"/>
                    </a:lnTo>
                    <a:lnTo>
                      <a:pt x="24" y="965"/>
                    </a:lnTo>
                    <a:cubicBezTo>
                      <a:pt x="0" y="441"/>
                      <a:pt x="453" y="0"/>
                      <a:pt x="1036" y="0"/>
                    </a:cubicBezTo>
                    <a:lnTo>
                      <a:pt x="27897" y="0"/>
                    </a:lnTo>
                    <a:cubicBezTo>
                      <a:pt x="28456" y="0"/>
                      <a:pt x="28920" y="441"/>
                      <a:pt x="28897" y="965"/>
                    </a:cubicBezTo>
                    <a:close/>
                  </a:path>
                </a:pathLst>
              </a:custGeom>
              <a:solidFill>
                <a:srgbClr val="EAE5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2452075" y="1414600"/>
                <a:ext cx="4111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822" extrusionOk="0">
                    <a:moveTo>
                      <a:pt x="203" y="83"/>
                    </a:moveTo>
                    <a:lnTo>
                      <a:pt x="1" y="822"/>
                    </a:lnTo>
                    <a:lnTo>
                      <a:pt x="16098" y="691"/>
                    </a:lnTo>
                    <a:lnTo>
                      <a:pt x="16443" y="0"/>
                    </a:lnTo>
                    <a:close/>
                  </a:path>
                </a:pathLst>
              </a:custGeom>
              <a:solidFill>
                <a:srgbClr val="CEC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2144900" y="1451800"/>
                <a:ext cx="723925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9442" extrusionOk="0">
                    <a:moveTo>
                      <a:pt x="28933" y="965"/>
                    </a:moveTo>
                    <a:lnTo>
                      <a:pt x="28849" y="2882"/>
                    </a:lnTo>
                    <a:lnTo>
                      <a:pt x="28849" y="2882"/>
                    </a:lnTo>
                    <a:lnTo>
                      <a:pt x="28575" y="8763"/>
                    </a:lnTo>
                    <a:lnTo>
                      <a:pt x="512" y="9442"/>
                    </a:lnTo>
                    <a:lnTo>
                      <a:pt x="477" y="9347"/>
                    </a:lnTo>
                    <a:lnTo>
                      <a:pt x="143" y="2882"/>
                    </a:lnTo>
                    <a:lnTo>
                      <a:pt x="36" y="965"/>
                    </a:lnTo>
                    <a:cubicBezTo>
                      <a:pt x="0" y="441"/>
                      <a:pt x="465" y="0"/>
                      <a:pt x="1048" y="0"/>
                    </a:cubicBezTo>
                    <a:lnTo>
                      <a:pt x="27909" y="0"/>
                    </a:lnTo>
                    <a:cubicBezTo>
                      <a:pt x="28492" y="0"/>
                      <a:pt x="28956" y="441"/>
                      <a:pt x="28933" y="9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490950" y="1970025"/>
                <a:ext cx="20181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80725" h="953" extrusionOk="0">
                    <a:moveTo>
                      <a:pt x="0" y="953"/>
                    </a:moveTo>
                    <a:lnTo>
                      <a:pt x="80713" y="953"/>
                    </a:lnTo>
                    <a:lnTo>
                      <a:pt x="80725" y="4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471600" y="1412500"/>
                <a:ext cx="20529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2118" h="1251" extrusionOk="0">
                    <a:moveTo>
                      <a:pt x="1" y="1251"/>
                    </a:moveTo>
                    <a:lnTo>
                      <a:pt x="81963" y="1037"/>
                    </a:lnTo>
                    <a:lnTo>
                      <a:pt x="82118" y="1"/>
                    </a:lnTo>
                    <a:lnTo>
                      <a:pt x="108" y="21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2"/>
          <p:cNvSpPr txBox="1">
            <a:spLocks noGrp="1"/>
          </p:cNvSpPr>
          <p:nvPr>
            <p:ph type="title"/>
          </p:nvPr>
        </p:nvSpPr>
        <p:spPr>
          <a:xfrm>
            <a:off x="1715550" y="1620900"/>
            <a:ext cx="5712900" cy="19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Recettes</a:t>
            </a:r>
            <a:endParaRPr dirty="0"/>
          </a:p>
        </p:txBody>
      </p:sp>
      <p:grpSp>
        <p:nvGrpSpPr>
          <p:cNvPr id="877" name="Google Shape;877;p42"/>
          <p:cNvGrpSpPr/>
          <p:nvPr/>
        </p:nvGrpSpPr>
        <p:grpSpPr>
          <a:xfrm>
            <a:off x="4068869" y="1010931"/>
            <a:ext cx="997961" cy="3134938"/>
            <a:chOff x="4068869" y="985605"/>
            <a:chExt cx="997961" cy="3134938"/>
          </a:xfrm>
        </p:grpSpPr>
        <p:grpSp>
          <p:nvGrpSpPr>
            <p:cNvPr id="878" name="Google Shape;878;p42"/>
            <p:cNvGrpSpPr/>
            <p:nvPr/>
          </p:nvGrpSpPr>
          <p:grpSpPr>
            <a:xfrm>
              <a:off x="4068869" y="985605"/>
              <a:ext cx="997961" cy="409213"/>
              <a:chOff x="4040759" y="904960"/>
              <a:chExt cx="1194591" cy="489900"/>
            </a:xfrm>
          </p:grpSpPr>
          <p:sp>
            <p:nvSpPr>
              <p:cNvPr id="879" name="Google Shape;879;p42"/>
              <p:cNvSpPr/>
              <p:nvPr/>
            </p:nvSpPr>
            <p:spPr>
              <a:xfrm>
                <a:off x="404075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0" name="Google Shape;880;p42"/>
              <p:cNvSpPr/>
              <p:nvPr/>
            </p:nvSpPr>
            <p:spPr>
              <a:xfrm>
                <a:off x="4216931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1" name="Google Shape;881;p42"/>
              <p:cNvSpPr/>
              <p:nvPr/>
            </p:nvSpPr>
            <p:spPr>
              <a:xfrm>
                <a:off x="4393104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2" name="Google Shape;882;p42"/>
              <p:cNvSpPr/>
              <p:nvPr/>
            </p:nvSpPr>
            <p:spPr>
              <a:xfrm>
                <a:off x="4569276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3" name="Google Shape;883;p42"/>
              <p:cNvSpPr/>
              <p:nvPr/>
            </p:nvSpPr>
            <p:spPr>
              <a:xfrm>
                <a:off x="474544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4" name="Google Shape;884;p42"/>
            <p:cNvGrpSpPr/>
            <p:nvPr/>
          </p:nvGrpSpPr>
          <p:grpSpPr>
            <a:xfrm rot="10800000">
              <a:off x="4068869" y="3711330"/>
              <a:ext cx="997961" cy="409213"/>
              <a:chOff x="4040759" y="904960"/>
              <a:chExt cx="1194591" cy="489900"/>
            </a:xfrm>
          </p:grpSpPr>
          <p:sp>
            <p:nvSpPr>
              <p:cNvPr id="885" name="Google Shape;885;p42"/>
              <p:cNvSpPr/>
              <p:nvPr/>
            </p:nvSpPr>
            <p:spPr>
              <a:xfrm>
                <a:off x="404075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6" name="Google Shape;886;p42"/>
              <p:cNvSpPr/>
              <p:nvPr/>
            </p:nvSpPr>
            <p:spPr>
              <a:xfrm>
                <a:off x="4216931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7" name="Google Shape;887;p42"/>
              <p:cNvSpPr/>
              <p:nvPr/>
            </p:nvSpPr>
            <p:spPr>
              <a:xfrm>
                <a:off x="4393104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8" name="Google Shape;888;p42"/>
              <p:cNvSpPr/>
              <p:nvPr/>
            </p:nvSpPr>
            <p:spPr>
              <a:xfrm>
                <a:off x="4569276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42"/>
              <p:cNvSpPr/>
              <p:nvPr/>
            </p:nvSpPr>
            <p:spPr>
              <a:xfrm>
                <a:off x="474544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0" name="Google Shape;890;p42"/>
          <p:cNvSpPr/>
          <p:nvPr/>
        </p:nvSpPr>
        <p:spPr>
          <a:xfrm>
            <a:off x="5499979" y="634363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1" name="Google Shape;891;p42"/>
          <p:cNvSpPr/>
          <p:nvPr/>
        </p:nvSpPr>
        <p:spPr>
          <a:xfrm>
            <a:off x="5391341" y="634363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2" name="Google Shape;892;p42"/>
          <p:cNvSpPr/>
          <p:nvPr/>
        </p:nvSpPr>
        <p:spPr>
          <a:xfrm>
            <a:off x="7401734" y="634363"/>
            <a:ext cx="190500" cy="190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3" name="Google Shape;893;p42"/>
          <p:cNvSpPr/>
          <p:nvPr/>
        </p:nvSpPr>
        <p:spPr>
          <a:xfrm>
            <a:off x="4877363" y="634363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Google Shape;894;p42"/>
          <p:cNvSpPr/>
          <p:nvPr/>
        </p:nvSpPr>
        <p:spPr>
          <a:xfrm rot="10800000">
            <a:off x="1797813" y="4336388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5" name="Google Shape;895;p42"/>
          <p:cNvSpPr/>
          <p:nvPr/>
        </p:nvSpPr>
        <p:spPr>
          <a:xfrm rot="10800000">
            <a:off x="1906451" y="4336388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p42"/>
          <p:cNvSpPr/>
          <p:nvPr/>
        </p:nvSpPr>
        <p:spPr>
          <a:xfrm rot="10800000">
            <a:off x="2420429" y="4336388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3"/>
          <p:cNvSpPr txBox="1">
            <a:spLocks noGrp="1"/>
          </p:cNvSpPr>
          <p:nvPr>
            <p:ph type="ctrTitle" idx="2"/>
          </p:nvPr>
        </p:nvSpPr>
        <p:spPr>
          <a:xfrm>
            <a:off x="5686200" y="1361050"/>
            <a:ext cx="2744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de base</a:t>
            </a:r>
            <a:endParaRPr dirty="0"/>
          </a:p>
        </p:txBody>
      </p:sp>
      <p:grpSp>
        <p:nvGrpSpPr>
          <p:cNvPr id="902" name="Google Shape;902;p43"/>
          <p:cNvGrpSpPr/>
          <p:nvPr/>
        </p:nvGrpSpPr>
        <p:grpSpPr>
          <a:xfrm>
            <a:off x="4716650" y="1181650"/>
            <a:ext cx="599700" cy="797700"/>
            <a:chOff x="4716650" y="1181650"/>
            <a:chExt cx="599700" cy="797700"/>
          </a:xfrm>
        </p:grpSpPr>
        <p:sp>
          <p:nvSpPr>
            <p:cNvPr id="903" name="Google Shape;903;p43"/>
            <p:cNvSpPr/>
            <p:nvPr/>
          </p:nvSpPr>
          <p:spPr>
            <a:xfrm>
              <a:off x="4716650" y="1379650"/>
              <a:ext cx="599700" cy="59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4716650" y="1181650"/>
              <a:ext cx="599700" cy="59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05" name="Google Shape;905;p43"/>
          <p:cNvGrpSpPr/>
          <p:nvPr/>
        </p:nvGrpSpPr>
        <p:grpSpPr>
          <a:xfrm>
            <a:off x="8082106" y="299501"/>
            <a:ext cx="722450" cy="158692"/>
            <a:chOff x="2028225" y="1461925"/>
            <a:chExt cx="1132900" cy="248850"/>
          </a:xfrm>
        </p:grpSpPr>
        <p:sp>
          <p:nvSpPr>
            <p:cNvPr id="906" name="Google Shape;906;p43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1" name="Google Shape;911;p43"/>
          <p:cNvGrpSpPr/>
          <p:nvPr/>
        </p:nvGrpSpPr>
        <p:grpSpPr>
          <a:xfrm>
            <a:off x="7969206" y="299501"/>
            <a:ext cx="722450" cy="158692"/>
            <a:chOff x="2028225" y="1461925"/>
            <a:chExt cx="1132900" cy="248850"/>
          </a:xfrm>
        </p:grpSpPr>
        <p:sp>
          <p:nvSpPr>
            <p:cNvPr id="912" name="Google Shape;912;p43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7" name="Google Shape;917;p43"/>
          <p:cNvSpPr/>
          <p:nvPr/>
        </p:nvSpPr>
        <p:spPr>
          <a:xfrm>
            <a:off x="722375" y="260100"/>
            <a:ext cx="2948100" cy="4623300"/>
          </a:xfrm>
          <a:prstGeom prst="roundRect">
            <a:avLst>
              <a:gd name="adj" fmla="val 11247"/>
            </a:avLst>
          </a:prstGeom>
          <a:solidFill>
            <a:srgbClr val="2224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224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18" name="Google Shape;918;p43"/>
          <p:cNvGrpSpPr/>
          <p:nvPr/>
        </p:nvGrpSpPr>
        <p:grpSpPr>
          <a:xfrm>
            <a:off x="8032706" y="299501"/>
            <a:ext cx="722450" cy="158692"/>
            <a:chOff x="2028225" y="1461925"/>
            <a:chExt cx="1132900" cy="248850"/>
          </a:xfrm>
        </p:grpSpPr>
        <p:sp>
          <p:nvSpPr>
            <p:cNvPr id="919" name="Google Shape;919;p43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24" name="Google Shape;9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902" y="260100"/>
            <a:ext cx="1219046" cy="46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4"/>
          <p:cNvSpPr txBox="1">
            <a:spLocks noGrp="1"/>
          </p:cNvSpPr>
          <p:nvPr>
            <p:ph type="ctrTitle" idx="3"/>
          </p:nvPr>
        </p:nvSpPr>
        <p:spPr>
          <a:xfrm>
            <a:off x="5686200" y="3322469"/>
            <a:ext cx="2744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Finales</a:t>
            </a:r>
            <a:endParaRPr dirty="0"/>
          </a:p>
        </p:txBody>
      </p:sp>
      <p:grpSp>
        <p:nvGrpSpPr>
          <p:cNvPr id="930" name="Google Shape;930;p44"/>
          <p:cNvGrpSpPr/>
          <p:nvPr/>
        </p:nvGrpSpPr>
        <p:grpSpPr>
          <a:xfrm>
            <a:off x="4716650" y="3143075"/>
            <a:ext cx="599700" cy="797700"/>
            <a:chOff x="4769550" y="1121825"/>
            <a:chExt cx="599700" cy="797700"/>
          </a:xfrm>
        </p:grpSpPr>
        <p:sp>
          <p:nvSpPr>
            <p:cNvPr id="931" name="Google Shape;931;p44"/>
            <p:cNvSpPr/>
            <p:nvPr/>
          </p:nvSpPr>
          <p:spPr>
            <a:xfrm>
              <a:off x="4769550" y="1319825"/>
              <a:ext cx="599700" cy="599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4769550" y="1121825"/>
              <a:ext cx="599700" cy="59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33" name="Google Shape;933;p44"/>
          <p:cNvGrpSpPr/>
          <p:nvPr/>
        </p:nvGrpSpPr>
        <p:grpSpPr>
          <a:xfrm>
            <a:off x="8082106" y="299501"/>
            <a:ext cx="722450" cy="158692"/>
            <a:chOff x="2028225" y="1461925"/>
            <a:chExt cx="1132900" cy="248850"/>
          </a:xfrm>
        </p:grpSpPr>
        <p:sp>
          <p:nvSpPr>
            <p:cNvPr id="934" name="Google Shape;934;p44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39" name="Google Shape;939;p44"/>
          <p:cNvGrpSpPr/>
          <p:nvPr/>
        </p:nvGrpSpPr>
        <p:grpSpPr>
          <a:xfrm>
            <a:off x="7969206" y="299501"/>
            <a:ext cx="722450" cy="158692"/>
            <a:chOff x="2028225" y="1461925"/>
            <a:chExt cx="1132900" cy="248850"/>
          </a:xfrm>
        </p:grpSpPr>
        <p:sp>
          <p:nvSpPr>
            <p:cNvPr id="940" name="Google Shape;940;p44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45" name="Google Shape;945;p44"/>
          <p:cNvSpPr/>
          <p:nvPr/>
        </p:nvSpPr>
        <p:spPr>
          <a:xfrm>
            <a:off x="722375" y="260100"/>
            <a:ext cx="2948100" cy="4623300"/>
          </a:xfrm>
          <a:prstGeom prst="roundRect">
            <a:avLst>
              <a:gd name="adj" fmla="val 11247"/>
            </a:avLst>
          </a:prstGeom>
          <a:solidFill>
            <a:srgbClr val="2224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224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6" name="Google Shape;946;p44"/>
          <p:cNvGrpSpPr/>
          <p:nvPr/>
        </p:nvGrpSpPr>
        <p:grpSpPr>
          <a:xfrm>
            <a:off x="8032706" y="299501"/>
            <a:ext cx="722450" cy="158692"/>
            <a:chOff x="2028225" y="1461925"/>
            <a:chExt cx="1132900" cy="248850"/>
          </a:xfrm>
        </p:grpSpPr>
        <p:sp>
          <p:nvSpPr>
            <p:cNvPr id="947" name="Google Shape;947;p44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52" name="Google Shape;9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50" y="1227900"/>
            <a:ext cx="2870950" cy="26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5"/>
          <p:cNvSpPr txBox="1">
            <a:spLocks noGrp="1"/>
          </p:cNvSpPr>
          <p:nvPr>
            <p:ph type="title"/>
          </p:nvPr>
        </p:nvSpPr>
        <p:spPr>
          <a:xfrm>
            <a:off x="1053175" y="1620900"/>
            <a:ext cx="7047000" cy="19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Sauvegardes</a:t>
            </a:r>
            <a:endParaRPr dirty="0"/>
          </a:p>
        </p:txBody>
      </p:sp>
      <p:grpSp>
        <p:nvGrpSpPr>
          <p:cNvPr id="958" name="Google Shape;958;p45"/>
          <p:cNvGrpSpPr/>
          <p:nvPr/>
        </p:nvGrpSpPr>
        <p:grpSpPr>
          <a:xfrm>
            <a:off x="4068869" y="1010931"/>
            <a:ext cx="997961" cy="3134938"/>
            <a:chOff x="4068869" y="985605"/>
            <a:chExt cx="997961" cy="3134938"/>
          </a:xfrm>
        </p:grpSpPr>
        <p:grpSp>
          <p:nvGrpSpPr>
            <p:cNvPr id="959" name="Google Shape;959;p45"/>
            <p:cNvGrpSpPr/>
            <p:nvPr/>
          </p:nvGrpSpPr>
          <p:grpSpPr>
            <a:xfrm>
              <a:off x="4068869" y="985605"/>
              <a:ext cx="997961" cy="409213"/>
              <a:chOff x="4040759" y="904960"/>
              <a:chExt cx="1194591" cy="489900"/>
            </a:xfrm>
          </p:grpSpPr>
          <p:sp>
            <p:nvSpPr>
              <p:cNvPr id="960" name="Google Shape;960;p45"/>
              <p:cNvSpPr/>
              <p:nvPr/>
            </p:nvSpPr>
            <p:spPr>
              <a:xfrm>
                <a:off x="404075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4216931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4393104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4569276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474544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5" name="Google Shape;965;p45"/>
            <p:cNvGrpSpPr/>
            <p:nvPr/>
          </p:nvGrpSpPr>
          <p:grpSpPr>
            <a:xfrm rot="10800000">
              <a:off x="4068869" y="3711330"/>
              <a:ext cx="997961" cy="409213"/>
              <a:chOff x="4040759" y="904960"/>
              <a:chExt cx="1194591" cy="489900"/>
            </a:xfrm>
          </p:grpSpPr>
          <p:sp>
            <p:nvSpPr>
              <p:cNvPr id="966" name="Google Shape;966;p45"/>
              <p:cNvSpPr/>
              <p:nvPr/>
            </p:nvSpPr>
            <p:spPr>
              <a:xfrm>
                <a:off x="404075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4216931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4393104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4569276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474544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71" name="Google Shape;971;p45"/>
          <p:cNvSpPr/>
          <p:nvPr/>
        </p:nvSpPr>
        <p:spPr>
          <a:xfrm>
            <a:off x="5499979" y="634363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2" name="Google Shape;972;p45"/>
          <p:cNvSpPr/>
          <p:nvPr/>
        </p:nvSpPr>
        <p:spPr>
          <a:xfrm>
            <a:off x="5391341" y="634363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" name="Google Shape;973;p45"/>
          <p:cNvSpPr/>
          <p:nvPr/>
        </p:nvSpPr>
        <p:spPr>
          <a:xfrm>
            <a:off x="7401734" y="634363"/>
            <a:ext cx="190500" cy="190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4" name="Google Shape;974;p45"/>
          <p:cNvSpPr/>
          <p:nvPr/>
        </p:nvSpPr>
        <p:spPr>
          <a:xfrm>
            <a:off x="4877363" y="634363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5" name="Google Shape;975;p45"/>
          <p:cNvSpPr/>
          <p:nvPr/>
        </p:nvSpPr>
        <p:spPr>
          <a:xfrm rot="10800000">
            <a:off x="1797813" y="4336388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6" name="Google Shape;976;p45"/>
          <p:cNvSpPr/>
          <p:nvPr/>
        </p:nvSpPr>
        <p:spPr>
          <a:xfrm rot="10800000">
            <a:off x="1906451" y="4336388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7" name="Google Shape;977;p45"/>
          <p:cNvSpPr/>
          <p:nvPr/>
        </p:nvSpPr>
        <p:spPr>
          <a:xfrm rot="10800000">
            <a:off x="2420429" y="4336388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 txBox="1">
            <a:spLocks noGrp="1"/>
          </p:cNvSpPr>
          <p:nvPr>
            <p:ph type="ctrTitle" idx="3"/>
          </p:nvPr>
        </p:nvSpPr>
        <p:spPr>
          <a:xfrm>
            <a:off x="5686200" y="3322469"/>
            <a:ext cx="2744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volatiles</a:t>
            </a:r>
            <a:endParaRPr dirty="0"/>
          </a:p>
        </p:txBody>
      </p:sp>
      <p:sp>
        <p:nvSpPr>
          <p:cNvPr id="983" name="Google Shape;983;p46"/>
          <p:cNvSpPr txBox="1">
            <a:spLocks noGrp="1"/>
          </p:cNvSpPr>
          <p:nvPr>
            <p:ph type="ctrTitle" idx="2"/>
          </p:nvPr>
        </p:nvSpPr>
        <p:spPr>
          <a:xfrm>
            <a:off x="5686200" y="1361050"/>
            <a:ext cx="2744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“statique”</a:t>
            </a:r>
            <a:endParaRPr dirty="0"/>
          </a:p>
        </p:txBody>
      </p:sp>
      <p:grpSp>
        <p:nvGrpSpPr>
          <p:cNvPr id="984" name="Google Shape;984;p46"/>
          <p:cNvGrpSpPr/>
          <p:nvPr/>
        </p:nvGrpSpPr>
        <p:grpSpPr>
          <a:xfrm>
            <a:off x="4716650" y="1181650"/>
            <a:ext cx="599700" cy="797700"/>
            <a:chOff x="4716650" y="1181650"/>
            <a:chExt cx="599700" cy="797700"/>
          </a:xfrm>
        </p:grpSpPr>
        <p:sp>
          <p:nvSpPr>
            <p:cNvPr id="985" name="Google Shape;985;p46"/>
            <p:cNvSpPr/>
            <p:nvPr/>
          </p:nvSpPr>
          <p:spPr>
            <a:xfrm>
              <a:off x="4716650" y="1379650"/>
              <a:ext cx="599700" cy="59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4716650" y="1181650"/>
              <a:ext cx="599700" cy="59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7" name="Google Shape;987;p46"/>
          <p:cNvGrpSpPr/>
          <p:nvPr/>
        </p:nvGrpSpPr>
        <p:grpSpPr>
          <a:xfrm>
            <a:off x="4716650" y="3143075"/>
            <a:ext cx="599700" cy="797700"/>
            <a:chOff x="4769550" y="1121825"/>
            <a:chExt cx="599700" cy="797700"/>
          </a:xfrm>
        </p:grpSpPr>
        <p:sp>
          <p:nvSpPr>
            <p:cNvPr id="988" name="Google Shape;988;p46"/>
            <p:cNvSpPr/>
            <p:nvPr/>
          </p:nvSpPr>
          <p:spPr>
            <a:xfrm>
              <a:off x="4769550" y="1319825"/>
              <a:ext cx="599700" cy="599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4769550" y="1121825"/>
              <a:ext cx="599700" cy="59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0" name="Google Shape;990;p46"/>
          <p:cNvGrpSpPr/>
          <p:nvPr/>
        </p:nvGrpSpPr>
        <p:grpSpPr>
          <a:xfrm>
            <a:off x="8082106" y="299501"/>
            <a:ext cx="722450" cy="158692"/>
            <a:chOff x="2028225" y="1461925"/>
            <a:chExt cx="1132900" cy="248850"/>
          </a:xfrm>
        </p:grpSpPr>
        <p:sp>
          <p:nvSpPr>
            <p:cNvPr id="991" name="Google Shape;991;p46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6" name="Google Shape;996;p46"/>
          <p:cNvGrpSpPr/>
          <p:nvPr/>
        </p:nvGrpSpPr>
        <p:grpSpPr>
          <a:xfrm>
            <a:off x="7969206" y="299501"/>
            <a:ext cx="722450" cy="158692"/>
            <a:chOff x="2028225" y="1461925"/>
            <a:chExt cx="1132900" cy="248850"/>
          </a:xfrm>
        </p:grpSpPr>
        <p:sp>
          <p:nvSpPr>
            <p:cNvPr id="997" name="Google Shape;997;p46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02" name="Google Shape;1002;p46"/>
          <p:cNvSpPr/>
          <p:nvPr/>
        </p:nvSpPr>
        <p:spPr>
          <a:xfrm>
            <a:off x="722375" y="260100"/>
            <a:ext cx="2948100" cy="4623300"/>
          </a:xfrm>
          <a:prstGeom prst="roundRect">
            <a:avLst>
              <a:gd name="adj" fmla="val 11247"/>
            </a:avLst>
          </a:prstGeom>
          <a:solidFill>
            <a:srgbClr val="21233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224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3" name="Google Shape;10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50" y="325163"/>
            <a:ext cx="2386250" cy="4493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4" name="Google Shape;1004;p46"/>
          <p:cNvGrpSpPr/>
          <p:nvPr/>
        </p:nvGrpSpPr>
        <p:grpSpPr>
          <a:xfrm>
            <a:off x="8032706" y="299501"/>
            <a:ext cx="722450" cy="158692"/>
            <a:chOff x="2028225" y="1461925"/>
            <a:chExt cx="1132900" cy="248850"/>
          </a:xfrm>
        </p:grpSpPr>
        <p:sp>
          <p:nvSpPr>
            <p:cNvPr id="1005" name="Google Shape;1005;p46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7"/>
          <p:cNvSpPr txBox="1">
            <a:spLocks noGrp="1"/>
          </p:cNvSpPr>
          <p:nvPr>
            <p:ph type="title"/>
          </p:nvPr>
        </p:nvSpPr>
        <p:spPr>
          <a:xfrm>
            <a:off x="2161950" y="2284204"/>
            <a:ext cx="48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 dirty="0"/>
          </a:p>
        </p:txBody>
      </p:sp>
      <p:sp>
        <p:nvSpPr>
          <p:cNvPr id="1015" name="Google Shape;1015;p47"/>
          <p:cNvSpPr txBox="1">
            <a:spLocks noGrp="1"/>
          </p:cNvSpPr>
          <p:nvPr>
            <p:ph type="title" idx="2"/>
          </p:nvPr>
        </p:nvSpPr>
        <p:spPr>
          <a:xfrm>
            <a:off x="3952500" y="1479727"/>
            <a:ext cx="12390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1016" name="Google Shape;1016;p47"/>
          <p:cNvSpPr txBox="1">
            <a:spLocks noGrp="1"/>
          </p:cNvSpPr>
          <p:nvPr>
            <p:ph type="subTitle" idx="1"/>
          </p:nvPr>
        </p:nvSpPr>
        <p:spPr>
          <a:xfrm>
            <a:off x="2532725" y="3234954"/>
            <a:ext cx="40785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se fait la communication entre le frontend et la database ?</a:t>
            </a:r>
            <a:endParaRPr dirty="0"/>
          </a:p>
        </p:txBody>
      </p:sp>
      <p:grpSp>
        <p:nvGrpSpPr>
          <p:cNvPr id="1017" name="Google Shape;1017;p47"/>
          <p:cNvGrpSpPr/>
          <p:nvPr/>
        </p:nvGrpSpPr>
        <p:grpSpPr>
          <a:xfrm>
            <a:off x="1763256" y="1285976"/>
            <a:ext cx="722450" cy="158692"/>
            <a:chOff x="2028225" y="1461925"/>
            <a:chExt cx="1132900" cy="248850"/>
          </a:xfrm>
        </p:grpSpPr>
        <p:sp>
          <p:nvSpPr>
            <p:cNvPr id="1018" name="Google Shape;1018;p47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3" name="Google Shape;1023;p47"/>
          <p:cNvGrpSpPr/>
          <p:nvPr/>
        </p:nvGrpSpPr>
        <p:grpSpPr>
          <a:xfrm>
            <a:off x="1650356" y="1285976"/>
            <a:ext cx="722450" cy="158692"/>
            <a:chOff x="2028225" y="1461925"/>
            <a:chExt cx="1132900" cy="248850"/>
          </a:xfrm>
        </p:grpSpPr>
        <p:sp>
          <p:nvSpPr>
            <p:cNvPr id="1024" name="Google Shape;1024;p47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9" name="Google Shape;1029;p47"/>
          <p:cNvGrpSpPr/>
          <p:nvPr/>
        </p:nvGrpSpPr>
        <p:grpSpPr>
          <a:xfrm>
            <a:off x="1713856" y="1285976"/>
            <a:ext cx="722450" cy="158692"/>
            <a:chOff x="2028225" y="1461925"/>
            <a:chExt cx="1132900" cy="248850"/>
          </a:xfrm>
        </p:grpSpPr>
        <p:sp>
          <p:nvSpPr>
            <p:cNvPr id="1030" name="Google Shape;1030;p47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7"/>
          <p:cNvSpPr/>
          <p:nvPr/>
        </p:nvSpPr>
        <p:spPr>
          <a:xfrm>
            <a:off x="4957225" y="1292950"/>
            <a:ext cx="2864100" cy="2557500"/>
          </a:xfrm>
          <a:prstGeom prst="roundRect">
            <a:avLst>
              <a:gd name="adj" fmla="val 1272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9" name="Google Shape;779;p37"/>
          <p:cNvSpPr/>
          <p:nvPr/>
        </p:nvSpPr>
        <p:spPr>
          <a:xfrm>
            <a:off x="1322675" y="1292950"/>
            <a:ext cx="2864100" cy="2557500"/>
          </a:xfrm>
          <a:prstGeom prst="roundRect">
            <a:avLst>
              <a:gd name="adj" fmla="val 1272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0" name="Google Shape;780;p37"/>
          <p:cNvSpPr txBox="1">
            <a:spLocks noGrp="1"/>
          </p:cNvSpPr>
          <p:nvPr>
            <p:ph type="subTitle" idx="1"/>
          </p:nvPr>
        </p:nvSpPr>
        <p:spPr>
          <a:xfrm>
            <a:off x="1480275" y="2089413"/>
            <a:ext cx="25650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 polyvalent</a:t>
            </a:r>
            <a:endParaRPr dirty="0"/>
          </a:p>
        </p:txBody>
      </p:sp>
      <p:sp>
        <p:nvSpPr>
          <p:cNvPr id="781" name="Google Shape;781;p37"/>
          <p:cNvSpPr txBox="1">
            <a:spLocks noGrp="1"/>
          </p:cNvSpPr>
          <p:nvPr>
            <p:ph type="subTitle" idx="3"/>
          </p:nvPr>
        </p:nvSpPr>
        <p:spPr>
          <a:xfrm>
            <a:off x="5106775" y="2089413"/>
            <a:ext cx="25650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Framework moderne, rapide et facile</a:t>
            </a:r>
            <a:endParaRPr dirty="0"/>
          </a:p>
        </p:txBody>
      </p:sp>
      <p:sp>
        <p:nvSpPr>
          <p:cNvPr id="782" name="Google Shape;782;p37"/>
          <p:cNvSpPr txBox="1">
            <a:spLocks noGrp="1"/>
          </p:cNvSpPr>
          <p:nvPr>
            <p:ph type="ctrTitle"/>
          </p:nvPr>
        </p:nvSpPr>
        <p:spPr>
          <a:xfrm>
            <a:off x="1477475" y="1618273"/>
            <a:ext cx="25650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783" name="Google Shape;783;p37"/>
          <p:cNvSpPr txBox="1">
            <a:spLocks noGrp="1"/>
          </p:cNvSpPr>
          <p:nvPr>
            <p:ph type="ctrTitle" idx="2"/>
          </p:nvPr>
        </p:nvSpPr>
        <p:spPr>
          <a:xfrm>
            <a:off x="5108550" y="1618273"/>
            <a:ext cx="25650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5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8"/>
          <p:cNvSpPr/>
          <p:nvPr/>
        </p:nvSpPr>
        <p:spPr>
          <a:xfrm rot="5400000">
            <a:off x="3128925" y="2134882"/>
            <a:ext cx="1912500" cy="1918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0" name="Google Shape;1040;p48"/>
          <p:cNvGrpSpPr/>
          <p:nvPr/>
        </p:nvGrpSpPr>
        <p:grpSpPr>
          <a:xfrm>
            <a:off x="3297117" y="2137732"/>
            <a:ext cx="2551483" cy="1912500"/>
            <a:chOff x="3297546" y="2137732"/>
            <a:chExt cx="2551483" cy="1912500"/>
          </a:xfrm>
        </p:grpSpPr>
        <p:sp>
          <p:nvSpPr>
            <p:cNvPr id="1041" name="Google Shape;1041;p48"/>
            <p:cNvSpPr/>
            <p:nvPr/>
          </p:nvSpPr>
          <p:spPr>
            <a:xfrm rot="5400000">
              <a:off x="3300396" y="2134882"/>
              <a:ext cx="1912500" cy="191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48"/>
            <p:cNvSpPr/>
            <p:nvPr/>
          </p:nvSpPr>
          <p:spPr>
            <a:xfrm rot="5400000">
              <a:off x="3933679" y="2134882"/>
              <a:ext cx="1912500" cy="191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3" name="Google Shape;1043;p48"/>
          <p:cNvSpPr/>
          <p:nvPr/>
        </p:nvSpPr>
        <p:spPr>
          <a:xfrm rot="5400000">
            <a:off x="4102575" y="2134882"/>
            <a:ext cx="1912500" cy="19182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4" name="Google Shape;1044;p48"/>
          <p:cNvGrpSpPr/>
          <p:nvPr/>
        </p:nvGrpSpPr>
        <p:grpSpPr>
          <a:xfrm>
            <a:off x="3579830" y="2556385"/>
            <a:ext cx="1984340" cy="1073354"/>
            <a:chOff x="1443025" y="1086275"/>
            <a:chExt cx="2111000" cy="1145400"/>
          </a:xfrm>
        </p:grpSpPr>
        <p:sp>
          <p:nvSpPr>
            <p:cNvPr id="1045" name="Google Shape;1045;p48"/>
            <p:cNvSpPr/>
            <p:nvPr/>
          </p:nvSpPr>
          <p:spPr>
            <a:xfrm>
              <a:off x="1443025" y="1086275"/>
              <a:ext cx="2111000" cy="229225"/>
            </a:xfrm>
            <a:custGeom>
              <a:avLst/>
              <a:gdLst/>
              <a:ahLst/>
              <a:cxnLst/>
              <a:rect l="l" t="t" r="r" b="b"/>
              <a:pathLst>
                <a:path w="84440" h="9169" extrusionOk="0">
                  <a:moveTo>
                    <a:pt x="84416" y="1679"/>
                  </a:moveTo>
                  <a:lnTo>
                    <a:pt x="84190" y="8883"/>
                  </a:lnTo>
                  <a:lnTo>
                    <a:pt x="274" y="9168"/>
                  </a:lnTo>
                  <a:lnTo>
                    <a:pt x="24" y="1703"/>
                  </a:lnTo>
                  <a:cubicBezTo>
                    <a:pt x="1" y="774"/>
                    <a:pt x="739" y="12"/>
                    <a:pt x="1667" y="12"/>
                  </a:cubicBezTo>
                  <a:lnTo>
                    <a:pt x="82785" y="12"/>
                  </a:lnTo>
                  <a:cubicBezTo>
                    <a:pt x="83701" y="1"/>
                    <a:pt x="84440" y="763"/>
                    <a:pt x="84416" y="1679"/>
                  </a:cubicBez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1450175" y="1200575"/>
              <a:ext cx="2097600" cy="1031100"/>
            </a:xfrm>
            <a:custGeom>
              <a:avLst/>
              <a:gdLst/>
              <a:ahLst/>
              <a:cxnLst/>
              <a:rect l="l" t="t" r="r" b="b"/>
              <a:pathLst>
                <a:path w="83904" h="41244" extrusionOk="0">
                  <a:moveTo>
                    <a:pt x="82070" y="5418"/>
                  </a:moveTo>
                  <a:lnTo>
                    <a:pt x="82106" y="5418"/>
                  </a:lnTo>
                  <a:lnTo>
                    <a:pt x="82427" y="893"/>
                  </a:lnTo>
                  <a:cubicBezTo>
                    <a:pt x="82463" y="417"/>
                    <a:pt x="82082" y="1"/>
                    <a:pt x="81606" y="1"/>
                  </a:cubicBezTo>
                  <a:lnTo>
                    <a:pt x="2155" y="1"/>
                  </a:lnTo>
                  <a:cubicBezTo>
                    <a:pt x="1655" y="1"/>
                    <a:pt x="1286" y="417"/>
                    <a:pt x="1334" y="893"/>
                  </a:cubicBezTo>
                  <a:lnTo>
                    <a:pt x="1691" y="5025"/>
                  </a:lnTo>
                  <a:lnTo>
                    <a:pt x="0" y="5013"/>
                  </a:lnTo>
                  <a:lnTo>
                    <a:pt x="1072" y="37196"/>
                  </a:lnTo>
                  <a:cubicBezTo>
                    <a:pt x="1155" y="39303"/>
                    <a:pt x="2882" y="41006"/>
                    <a:pt x="5001" y="41006"/>
                  </a:cubicBezTo>
                  <a:lnTo>
                    <a:pt x="79070" y="41220"/>
                  </a:lnTo>
                  <a:cubicBezTo>
                    <a:pt x="81213" y="41244"/>
                    <a:pt x="82963" y="39529"/>
                    <a:pt x="83023" y="37386"/>
                  </a:cubicBezTo>
                  <a:lnTo>
                    <a:pt x="83904" y="5406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1471900" y="1218725"/>
              <a:ext cx="2053850" cy="995400"/>
            </a:xfrm>
            <a:custGeom>
              <a:avLst/>
              <a:gdLst/>
              <a:ahLst/>
              <a:cxnLst/>
              <a:rect l="l" t="t" r="r" b="b"/>
              <a:pathLst>
                <a:path w="82154" h="39816" extrusionOk="0">
                  <a:moveTo>
                    <a:pt x="4382" y="39601"/>
                  </a:moveTo>
                  <a:cubicBezTo>
                    <a:pt x="2560" y="39601"/>
                    <a:pt x="1108" y="38172"/>
                    <a:pt x="1048" y="36374"/>
                  </a:cubicBezTo>
                  <a:lnTo>
                    <a:pt x="0" y="4989"/>
                  </a:lnTo>
                  <a:lnTo>
                    <a:pt x="1715" y="5001"/>
                  </a:lnTo>
                  <a:lnTo>
                    <a:pt x="1298" y="275"/>
                  </a:lnTo>
                  <a:cubicBezTo>
                    <a:pt x="1286" y="179"/>
                    <a:pt x="1322" y="108"/>
                    <a:pt x="1358" y="72"/>
                  </a:cubicBezTo>
                  <a:cubicBezTo>
                    <a:pt x="1382" y="48"/>
                    <a:pt x="1441" y="1"/>
                    <a:pt x="1536" y="1"/>
                  </a:cubicBezTo>
                  <a:lnTo>
                    <a:pt x="80475" y="1"/>
                  </a:lnTo>
                  <a:cubicBezTo>
                    <a:pt x="80558" y="1"/>
                    <a:pt x="80618" y="48"/>
                    <a:pt x="80653" y="72"/>
                  </a:cubicBezTo>
                  <a:cubicBezTo>
                    <a:pt x="80677" y="108"/>
                    <a:pt x="80725" y="167"/>
                    <a:pt x="80713" y="275"/>
                  </a:cubicBezTo>
                  <a:lnTo>
                    <a:pt x="80403" y="5370"/>
                  </a:lnTo>
                  <a:lnTo>
                    <a:pt x="82154" y="5394"/>
                  </a:lnTo>
                  <a:lnTo>
                    <a:pt x="81320" y="36565"/>
                  </a:lnTo>
                  <a:cubicBezTo>
                    <a:pt x="81272" y="38398"/>
                    <a:pt x="79808" y="39815"/>
                    <a:pt x="77986" y="39815"/>
                  </a:cubicBezTo>
                  <a:cubicBezTo>
                    <a:pt x="77974" y="39815"/>
                    <a:pt x="4382" y="39601"/>
                    <a:pt x="4382" y="39601"/>
                  </a:cubicBezTo>
                  <a:close/>
                </a:path>
              </a:pathLst>
            </a:custGeom>
            <a:solidFill>
              <a:srgbClr val="211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1471900" y="1412200"/>
              <a:ext cx="2052650" cy="581650"/>
            </a:xfrm>
            <a:custGeom>
              <a:avLst/>
              <a:gdLst/>
              <a:ahLst/>
              <a:cxnLst/>
              <a:rect l="l" t="t" r="r" b="b"/>
              <a:pathLst>
                <a:path w="82106" h="23266" extrusionOk="0">
                  <a:moveTo>
                    <a:pt x="10704" y="23266"/>
                  </a:moveTo>
                  <a:cubicBezTo>
                    <a:pt x="9811" y="23266"/>
                    <a:pt x="774" y="22301"/>
                    <a:pt x="774" y="22301"/>
                  </a:cubicBezTo>
                  <a:lnTo>
                    <a:pt x="0" y="1251"/>
                  </a:lnTo>
                  <a:cubicBezTo>
                    <a:pt x="0" y="1251"/>
                    <a:pt x="9287" y="310"/>
                    <a:pt x="10276" y="298"/>
                  </a:cubicBezTo>
                  <a:lnTo>
                    <a:pt x="12907" y="287"/>
                  </a:lnTo>
                  <a:lnTo>
                    <a:pt x="60603" y="48"/>
                  </a:lnTo>
                  <a:lnTo>
                    <a:pt x="71236" y="1"/>
                  </a:lnTo>
                  <a:lnTo>
                    <a:pt x="82106" y="1"/>
                  </a:lnTo>
                  <a:lnTo>
                    <a:pt x="81487" y="22694"/>
                  </a:lnTo>
                  <a:cubicBezTo>
                    <a:pt x="81487" y="22694"/>
                    <a:pt x="71986" y="23254"/>
                    <a:pt x="71033" y="23254"/>
                  </a:cubicBezTo>
                  <a:lnTo>
                    <a:pt x="10704" y="23254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1574000" y="1437200"/>
              <a:ext cx="1814525" cy="532550"/>
            </a:xfrm>
            <a:custGeom>
              <a:avLst/>
              <a:gdLst/>
              <a:ahLst/>
              <a:cxnLst/>
              <a:rect l="l" t="t" r="r" b="b"/>
              <a:pathLst>
                <a:path w="72581" h="21302" extrusionOk="0">
                  <a:moveTo>
                    <a:pt x="68461" y="20230"/>
                  </a:moveTo>
                  <a:cubicBezTo>
                    <a:pt x="68104" y="20896"/>
                    <a:pt x="67413" y="21301"/>
                    <a:pt x="66675" y="21301"/>
                  </a:cubicBezTo>
                  <a:lnTo>
                    <a:pt x="6882" y="21301"/>
                  </a:lnTo>
                  <a:cubicBezTo>
                    <a:pt x="6203" y="21301"/>
                    <a:pt x="5560" y="20956"/>
                    <a:pt x="5191" y="20361"/>
                  </a:cubicBezTo>
                  <a:cubicBezTo>
                    <a:pt x="3596" y="17872"/>
                    <a:pt x="0" y="10621"/>
                    <a:pt x="4668" y="1394"/>
                  </a:cubicBezTo>
                  <a:cubicBezTo>
                    <a:pt x="5013" y="727"/>
                    <a:pt x="5691" y="311"/>
                    <a:pt x="6453" y="299"/>
                  </a:cubicBezTo>
                  <a:lnTo>
                    <a:pt x="9061" y="287"/>
                  </a:lnTo>
                  <a:lnTo>
                    <a:pt x="35386" y="144"/>
                  </a:lnTo>
                  <a:lnTo>
                    <a:pt x="46673" y="84"/>
                  </a:lnTo>
                  <a:lnTo>
                    <a:pt x="46673" y="84"/>
                  </a:lnTo>
                  <a:lnTo>
                    <a:pt x="56329" y="37"/>
                  </a:lnTo>
                  <a:lnTo>
                    <a:pt x="56329" y="37"/>
                  </a:lnTo>
                  <a:lnTo>
                    <a:pt x="66854" y="1"/>
                  </a:lnTo>
                  <a:cubicBezTo>
                    <a:pt x="67663" y="1"/>
                    <a:pt x="68414" y="501"/>
                    <a:pt x="68735" y="1275"/>
                  </a:cubicBezTo>
                  <a:cubicBezTo>
                    <a:pt x="70021" y="4418"/>
                    <a:pt x="72581" y="12622"/>
                    <a:pt x="68461" y="20230"/>
                  </a:cubicBezTo>
                  <a:close/>
                </a:path>
              </a:pathLst>
            </a:custGeom>
            <a:solidFill>
              <a:srgbClr val="8A7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1703475" y="1441675"/>
              <a:ext cx="855500" cy="528075"/>
            </a:xfrm>
            <a:custGeom>
              <a:avLst/>
              <a:gdLst/>
              <a:ahLst/>
              <a:cxnLst/>
              <a:rect l="l" t="t" r="r" b="b"/>
              <a:pathLst>
                <a:path w="34220" h="21123" extrusionOk="0">
                  <a:moveTo>
                    <a:pt x="34219" y="11002"/>
                  </a:moveTo>
                  <a:cubicBezTo>
                    <a:pt x="34219" y="14776"/>
                    <a:pt x="32993" y="18289"/>
                    <a:pt x="30909" y="21122"/>
                  </a:cubicBezTo>
                  <a:lnTo>
                    <a:pt x="3310" y="21122"/>
                  </a:lnTo>
                  <a:cubicBezTo>
                    <a:pt x="1227" y="18289"/>
                    <a:pt x="0" y="14776"/>
                    <a:pt x="0" y="11002"/>
                  </a:cubicBezTo>
                  <a:cubicBezTo>
                    <a:pt x="0" y="6870"/>
                    <a:pt x="1453" y="3084"/>
                    <a:pt x="3894" y="132"/>
                  </a:cubicBezTo>
                  <a:lnTo>
                    <a:pt x="30219" y="1"/>
                  </a:lnTo>
                  <a:cubicBezTo>
                    <a:pt x="32707" y="2977"/>
                    <a:pt x="34219" y="6811"/>
                    <a:pt x="34219" y="11002"/>
                  </a:cubicBezTo>
                  <a:close/>
                </a:path>
              </a:pathLst>
            </a:custGeom>
            <a:solidFill>
              <a:srgbClr val="0C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931475" y="1516975"/>
              <a:ext cx="399775" cy="399475"/>
            </a:xfrm>
            <a:custGeom>
              <a:avLst/>
              <a:gdLst/>
              <a:ahLst/>
              <a:cxnLst/>
              <a:rect l="l" t="t" r="r" b="b"/>
              <a:pathLst>
                <a:path w="15991" h="15979" extrusionOk="0">
                  <a:moveTo>
                    <a:pt x="9192" y="668"/>
                  </a:moveTo>
                  <a:cubicBezTo>
                    <a:pt x="13240" y="1322"/>
                    <a:pt x="15991" y="5144"/>
                    <a:pt x="15324" y="9192"/>
                  </a:cubicBezTo>
                  <a:cubicBezTo>
                    <a:pt x="14657" y="13241"/>
                    <a:pt x="10847" y="15979"/>
                    <a:pt x="6799" y="15324"/>
                  </a:cubicBezTo>
                  <a:cubicBezTo>
                    <a:pt x="2751" y="14657"/>
                    <a:pt x="1" y="10847"/>
                    <a:pt x="667" y="6799"/>
                  </a:cubicBezTo>
                  <a:cubicBezTo>
                    <a:pt x="1322" y="2751"/>
                    <a:pt x="5144" y="1"/>
                    <a:pt x="9192" y="668"/>
                  </a:cubicBezTo>
                  <a:close/>
                </a:path>
              </a:pathLst>
            </a:custGeom>
            <a:solidFill>
              <a:srgbClr val="CCCA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955300" y="1540500"/>
              <a:ext cx="351850" cy="352150"/>
            </a:xfrm>
            <a:custGeom>
              <a:avLst/>
              <a:gdLst/>
              <a:ahLst/>
              <a:cxnLst/>
              <a:rect l="l" t="t" r="r" b="b"/>
              <a:pathLst>
                <a:path w="14074" h="14086" extrusionOk="0">
                  <a:moveTo>
                    <a:pt x="7025" y="0"/>
                  </a:moveTo>
                  <a:lnTo>
                    <a:pt x="7037" y="1239"/>
                  </a:lnTo>
                  <a:cubicBezTo>
                    <a:pt x="8180" y="1239"/>
                    <a:pt x="9299" y="1584"/>
                    <a:pt x="10251" y="2203"/>
                  </a:cubicBezTo>
                  <a:lnTo>
                    <a:pt x="10918" y="1179"/>
                  </a:lnTo>
                  <a:cubicBezTo>
                    <a:pt x="9775" y="405"/>
                    <a:pt x="8418" y="0"/>
                    <a:pt x="7037" y="0"/>
                  </a:cubicBezTo>
                  <a:close/>
                  <a:moveTo>
                    <a:pt x="5644" y="155"/>
                  </a:moveTo>
                  <a:cubicBezTo>
                    <a:pt x="4275" y="417"/>
                    <a:pt x="3024" y="1096"/>
                    <a:pt x="2036" y="2084"/>
                  </a:cubicBezTo>
                  <a:lnTo>
                    <a:pt x="2917" y="2953"/>
                  </a:lnTo>
                  <a:cubicBezTo>
                    <a:pt x="3739" y="2132"/>
                    <a:pt x="4763" y="1584"/>
                    <a:pt x="5882" y="1358"/>
                  </a:cubicBezTo>
                  <a:lnTo>
                    <a:pt x="5644" y="155"/>
                  </a:lnTo>
                  <a:close/>
                  <a:moveTo>
                    <a:pt x="11978" y="2060"/>
                  </a:moveTo>
                  <a:lnTo>
                    <a:pt x="11121" y="2941"/>
                  </a:lnTo>
                  <a:cubicBezTo>
                    <a:pt x="11942" y="3751"/>
                    <a:pt x="12502" y="4763"/>
                    <a:pt x="12728" y="5894"/>
                  </a:cubicBezTo>
                  <a:lnTo>
                    <a:pt x="13919" y="5644"/>
                  </a:lnTo>
                  <a:cubicBezTo>
                    <a:pt x="13645" y="4287"/>
                    <a:pt x="12978" y="3036"/>
                    <a:pt x="11978" y="2060"/>
                  </a:cubicBezTo>
                  <a:close/>
                  <a:moveTo>
                    <a:pt x="1179" y="3144"/>
                  </a:moveTo>
                  <a:cubicBezTo>
                    <a:pt x="405" y="4310"/>
                    <a:pt x="0" y="5656"/>
                    <a:pt x="0" y="7061"/>
                  </a:cubicBezTo>
                  <a:lnTo>
                    <a:pt x="1227" y="7049"/>
                  </a:lnTo>
                  <a:cubicBezTo>
                    <a:pt x="1227" y="5894"/>
                    <a:pt x="1560" y="4787"/>
                    <a:pt x="2203" y="3834"/>
                  </a:cubicBezTo>
                  <a:lnTo>
                    <a:pt x="1179" y="3144"/>
                  </a:lnTo>
                  <a:close/>
                  <a:moveTo>
                    <a:pt x="14073" y="7013"/>
                  </a:moveTo>
                  <a:lnTo>
                    <a:pt x="12847" y="7049"/>
                  </a:lnTo>
                  <a:cubicBezTo>
                    <a:pt x="12847" y="8204"/>
                    <a:pt x="12502" y="9323"/>
                    <a:pt x="11859" y="10275"/>
                  </a:cubicBezTo>
                  <a:lnTo>
                    <a:pt x="12883" y="10954"/>
                  </a:lnTo>
                  <a:cubicBezTo>
                    <a:pt x="13657" y="9799"/>
                    <a:pt x="14073" y="8442"/>
                    <a:pt x="14073" y="7049"/>
                  </a:cubicBezTo>
                  <a:lnTo>
                    <a:pt x="14073" y="7013"/>
                  </a:lnTo>
                  <a:close/>
                  <a:moveTo>
                    <a:pt x="1334" y="8192"/>
                  </a:moveTo>
                  <a:lnTo>
                    <a:pt x="131" y="8430"/>
                  </a:lnTo>
                  <a:cubicBezTo>
                    <a:pt x="417" y="9799"/>
                    <a:pt x="1072" y="11049"/>
                    <a:pt x="2072" y="12026"/>
                  </a:cubicBezTo>
                  <a:lnTo>
                    <a:pt x="2929" y="11157"/>
                  </a:lnTo>
                  <a:cubicBezTo>
                    <a:pt x="2108" y="10347"/>
                    <a:pt x="1560" y="9323"/>
                    <a:pt x="1334" y="8192"/>
                  </a:cubicBezTo>
                  <a:close/>
                  <a:moveTo>
                    <a:pt x="11144" y="11145"/>
                  </a:moveTo>
                  <a:cubicBezTo>
                    <a:pt x="10347" y="11966"/>
                    <a:pt x="9311" y="12514"/>
                    <a:pt x="8180" y="12740"/>
                  </a:cubicBezTo>
                  <a:lnTo>
                    <a:pt x="8418" y="13955"/>
                  </a:lnTo>
                  <a:cubicBezTo>
                    <a:pt x="9775" y="13681"/>
                    <a:pt x="11025" y="13014"/>
                    <a:pt x="12002" y="12014"/>
                  </a:cubicBezTo>
                  <a:lnTo>
                    <a:pt x="11144" y="11145"/>
                  </a:lnTo>
                  <a:close/>
                  <a:moveTo>
                    <a:pt x="3810" y="11883"/>
                  </a:moveTo>
                  <a:lnTo>
                    <a:pt x="3120" y="12907"/>
                  </a:lnTo>
                  <a:cubicBezTo>
                    <a:pt x="4286" y="13681"/>
                    <a:pt x="5644" y="14085"/>
                    <a:pt x="7037" y="14085"/>
                  </a:cubicBezTo>
                  <a:lnTo>
                    <a:pt x="7025" y="12847"/>
                  </a:lnTo>
                  <a:cubicBezTo>
                    <a:pt x="5882" y="12847"/>
                    <a:pt x="4763" y="12526"/>
                    <a:pt x="3810" y="11883"/>
                  </a:cubicBezTo>
                  <a:close/>
                </a:path>
              </a:pathLst>
            </a:custGeom>
            <a:solidFill>
              <a:srgbClr val="A6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2073450" y="1659250"/>
              <a:ext cx="115525" cy="115525"/>
            </a:xfrm>
            <a:custGeom>
              <a:avLst/>
              <a:gdLst/>
              <a:ahLst/>
              <a:cxnLst/>
              <a:rect l="l" t="t" r="r" b="b"/>
              <a:pathLst>
                <a:path w="4621" h="4621" extrusionOk="0">
                  <a:moveTo>
                    <a:pt x="4621" y="2311"/>
                  </a:moveTo>
                  <a:cubicBezTo>
                    <a:pt x="4621" y="3585"/>
                    <a:pt x="3597" y="4621"/>
                    <a:pt x="2311" y="4621"/>
                  </a:cubicBezTo>
                  <a:cubicBezTo>
                    <a:pt x="1025" y="4621"/>
                    <a:pt x="1" y="3585"/>
                    <a:pt x="1" y="2311"/>
                  </a:cubicBezTo>
                  <a:cubicBezTo>
                    <a:pt x="1" y="1025"/>
                    <a:pt x="1025" y="1"/>
                    <a:pt x="2311" y="1"/>
                  </a:cubicBezTo>
                  <a:cubicBezTo>
                    <a:pt x="3597" y="1"/>
                    <a:pt x="4621" y="1025"/>
                    <a:pt x="4621" y="2311"/>
                  </a:cubicBezTo>
                  <a:close/>
                </a:path>
              </a:pathLst>
            </a:custGeom>
            <a:solidFill>
              <a:srgbClr val="A6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2104725" y="1690525"/>
              <a:ext cx="53000" cy="53000"/>
            </a:xfrm>
            <a:custGeom>
              <a:avLst/>
              <a:gdLst/>
              <a:ahLst/>
              <a:cxnLst/>
              <a:rect l="l" t="t" r="r" b="b"/>
              <a:pathLst>
                <a:path w="2120" h="2120" extrusionOk="0">
                  <a:moveTo>
                    <a:pt x="2119" y="1060"/>
                  </a:moveTo>
                  <a:cubicBezTo>
                    <a:pt x="2119" y="1643"/>
                    <a:pt x="1643" y="2119"/>
                    <a:pt x="1060" y="2119"/>
                  </a:cubicBezTo>
                  <a:cubicBezTo>
                    <a:pt x="476" y="2119"/>
                    <a:pt x="0" y="1643"/>
                    <a:pt x="0" y="1060"/>
                  </a:cubicBezTo>
                  <a:cubicBezTo>
                    <a:pt x="0" y="476"/>
                    <a:pt x="476" y="0"/>
                    <a:pt x="1060" y="0"/>
                  </a:cubicBezTo>
                  <a:cubicBezTo>
                    <a:pt x="1643" y="0"/>
                    <a:pt x="2119" y="464"/>
                    <a:pt x="2119" y="1060"/>
                  </a:cubicBezTo>
                  <a:close/>
                </a:path>
              </a:pathLst>
            </a:custGeom>
            <a:solidFill>
              <a:srgbClr val="6B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946650" y="1731900"/>
              <a:ext cx="96175" cy="128300"/>
            </a:xfrm>
            <a:custGeom>
              <a:avLst/>
              <a:gdLst/>
              <a:ahLst/>
              <a:cxnLst/>
              <a:rect l="l" t="t" r="r" b="b"/>
              <a:pathLst>
                <a:path w="3847" h="5132" extrusionOk="0">
                  <a:moveTo>
                    <a:pt x="2668" y="5132"/>
                  </a:moveTo>
                  <a:lnTo>
                    <a:pt x="3847" y="3691"/>
                  </a:lnTo>
                  <a:cubicBezTo>
                    <a:pt x="3847" y="3691"/>
                    <a:pt x="1918" y="2274"/>
                    <a:pt x="1894" y="0"/>
                  </a:cubicBezTo>
                  <a:lnTo>
                    <a:pt x="13" y="286"/>
                  </a:lnTo>
                  <a:cubicBezTo>
                    <a:pt x="1" y="298"/>
                    <a:pt x="156" y="3000"/>
                    <a:pt x="2668" y="5132"/>
                  </a:cubicBezTo>
                  <a:close/>
                </a:path>
              </a:pathLst>
            </a:custGeom>
            <a:solidFill>
              <a:srgbClr val="9B1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2561325" y="1439000"/>
              <a:ext cx="603975" cy="530750"/>
            </a:xfrm>
            <a:custGeom>
              <a:avLst/>
              <a:gdLst/>
              <a:ahLst/>
              <a:cxnLst/>
              <a:rect l="l" t="t" r="r" b="b"/>
              <a:pathLst>
                <a:path w="24159" h="21230" extrusionOk="0">
                  <a:moveTo>
                    <a:pt x="24158" y="11109"/>
                  </a:moveTo>
                  <a:cubicBezTo>
                    <a:pt x="24158" y="15348"/>
                    <a:pt x="21967" y="19086"/>
                    <a:pt x="18669" y="21229"/>
                  </a:cubicBezTo>
                  <a:lnTo>
                    <a:pt x="5489" y="21229"/>
                  </a:lnTo>
                  <a:cubicBezTo>
                    <a:pt x="2191" y="19062"/>
                    <a:pt x="0" y="15348"/>
                    <a:pt x="0" y="11109"/>
                  </a:cubicBezTo>
                  <a:cubicBezTo>
                    <a:pt x="0" y="6180"/>
                    <a:pt x="2965" y="1941"/>
                    <a:pt x="7192" y="48"/>
                  </a:cubicBezTo>
                  <a:lnTo>
                    <a:pt x="7192" y="48"/>
                  </a:lnTo>
                  <a:lnTo>
                    <a:pt x="16848" y="0"/>
                  </a:lnTo>
                  <a:lnTo>
                    <a:pt x="16848" y="0"/>
                  </a:lnTo>
                  <a:cubicBezTo>
                    <a:pt x="21146" y="1858"/>
                    <a:pt x="24158" y="6132"/>
                    <a:pt x="24158" y="11109"/>
                  </a:cubicBezTo>
                  <a:close/>
                </a:path>
              </a:pathLst>
            </a:custGeom>
            <a:solidFill>
              <a:srgbClr val="0C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2663425" y="1516975"/>
              <a:ext cx="399475" cy="399775"/>
            </a:xfrm>
            <a:custGeom>
              <a:avLst/>
              <a:gdLst/>
              <a:ahLst/>
              <a:cxnLst/>
              <a:rect l="l" t="t" r="r" b="b"/>
              <a:pathLst>
                <a:path w="15979" h="15991" extrusionOk="0">
                  <a:moveTo>
                    <a:pt x="9192" y="668"/>
                  </a:moveTo>
                  <a:cubicBezTo>
                    <a:pt x="13240" y="1322"/>
                    <a:pt x="15978" y="5144"/>
                    <a:pt x="15323" y="9192"/>
                  </a:cubicBezTo>
                  <a:cubicBezTo>
                    <a:pt x="14657" y="13241"/>
                    <a:pt x="10847" y="15991"/>
                    <a:pt x="6799" y="15324"/>
                  </a:cubicBezTo>
                  <a:cubicBezTo>
                    <a:pt x="2750" y="14657"/>
                    <a:pt x="0" y="10847"/>
                    <a:pt x="667" y="6799"/>
                  </a:cubicBezTo>
                  <a:cubicBezTo>
                    <a:pt x="1322" y="2751"/>
                    <a:pt x="5144" y="1"/>
                    <a:pt x="9192" y="668"/>
                  </a:cubicBezTo>
                  <a:close/>
                </a:path>
              </a:pathLst>
            </a:custGeom>
            <a:solidFill>
              <a:srgbClr val="CCCA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687225" y="1540500"/>
              <a:ext cx="351850" cy="352150"/>
            </a:xfrm>
            <a:custGeom>
              <a:avLst/>
              <a:gdLst/>
              <a:ahLst/>
              <a:cxnLst/>
              <a:rect l="l" t="t" r="r" b="b"/>
              <a:pathLst>
                <a:path w="14074" h="14086" extrusionOk="0">
                  <a:moveTo>
                    <a:pt x="7025" y="0"/>
                  </a:moveTo>
                  <a:lnTo>
                    <a:pt x="7037" y="1239"/>
                  </a:lnTo>
                  <a:cubicBezTo>
                    <a:pt x="8180" y="1239"/>
                    <a:pt x="9299" y="1584"/>
                    <a:pt x="10252" y="2203"/>
                  </a:cubicBezTo>
                  <a:lnTo>
                    <a:pt x="10919" y="1179"/>
                  </a:lnTo>
                  <a:cubicBezTo>
                    <a:pt x="9776" y="405"/>
                    <a:pt x="8418" y="0"/>
                    <a:pt x="7037" y="0"/>
                  </a:cubicBezTo>
                  <a:close/>
                  <a:moveTo>
                    <a:pt x="5656" y="155"/>
                  </a:moveTo>
                  <a:cubicBezTo>
                    <a:pt x="4287" y="417"/>
                    <a:pt x="3037" y="1096"/>
                    <a:pt x="2049" y="2084"/>
                  </a:cubicBezTo>
                  <a:lnTo>
                    <a:pt x="2930" y="2953"/>
                  </a:lnTo>
                  <a:cubicBezTo>
                    <a:pt x="3727" y="2132"/>
                    <a:pt x="4763" y="1584"/>
                    <a:pt x="5894" y="1358"/>
                  </a:cubicBezTo>
                  <a:lnTo>
                    <a:pt x="5656" y="155"/>
                  </a:lnTo>
                  <a:close/>
                  <a:moveTo>
                    <a:pt x="11990" y="2060"/>
                  </a:moveTo>
                  <a:lnTo>
                    <a:pt x="11133" y="2941"/>
                  </a:lnTo>
                  <a:cubicBezTo>
                    <a:pt x="11955" y="3751"/>
                    <a:pt x="12514" y="4763"/>
                    <a:pt x="12740" y="5894"/>
                  </a:cubicBezTo>
                  <a:lnTo>
                    <a:pt x="13931" y="5644"/>
                  </a:lnTo>
                  <a:cubicBezTo>
                    <a:pt x="13657" y="4287"/>
                    <a:pt x="12990" y="3036"/>
                    <a:pt x="11990" y="2060"/>
                  </a:cubicBezTo>
                  <a:close/>
                  <a:moveTo>
                    <a:pt x="1167" y="3144"/>
                  </a:moveTo>
                  <a:cubicBezTo>
                    <a:pt x="394" y="4310"/>
                    <a:pt x="1" y="5656"/>
                    <a:pt x="1" y="7061"/>
                  </a:cubicBezTo>
                  <a:lnTo>
                    <a:pt x="1227" y="7049"/>
                  </a:lnTo>
                  <a:cubicBezTo>
                    <a:pt x="1227" y="5894"/>
                    <a:pt x="1560" y="4787"/>
                    <a:pt x="2203" y="3834"/>
                  </a:cubicBezTo>
                  <a:lnTo>
                    <a:pt x="1167" y="3144"/>
                  </a:lnTo>
                  <a:close/>
                  <a:moveTo>
                    <a:pt x="14074" y="7013"/>
                  </a:moveTo>
                  <a:lnTo>
                    <a:pt x="12836" y="7049"/>
                  </a:lnTo>
                  <a:cubicBezTo>
                    <a:pt x="12836" y="8204"/>
                    <a:pt x="12502" y="9323"/>
                    <a:pt x="11859" y="10275"/>
                  </a:cubicBezTo>
                  <a:lnTo>
                    <a:pt x="12883" y="10954"/>
                  </a:lnTo>
                  <a:cubicBezTo>
                    <a:pt x="13657" y="9799"/>
                    <a:pt x="14074" y="8442"/>
                    <a:pt x="14074" y="7049"/>
                  </a:cubicBezTo>
                  <a:lnTo>
                    <a:pt x="14074" y="7013"/>
                  </a:lnTo>
                  <a:close/>
                  <a:moveTo>
                    <a:pt x="1334" y="8192"/>
                  </a:moveTo>
                  <a:lnTo>
                    <a:pt x="132" y="8430"/>
                  </a:lnTo>
                  <a:cubicBezTo>
                    <a:pt x="417" y="9799"/>
                    <a:pt x="1072" y="11049"/>
                    <a:pt x="2060" y="12026"/>
                  </a:cubicBezTo>
                  <a:lnTo>
                    <a:pt x="2930" y="11157"/>
                  </a:lnTo>
                  <a:cubicBezTo>
                    <a:pt x="2108" y="10347"/>
                    <a:pt x="1560" y="9323"/>
                    <a:pt x="1334" y="8192"/>
                  </a:cubicBezTo>
                  <a:close/>
                  <a:moveTo>
                    <a:pt x="11145" y="11145"/>
                  </a:moveTo>
                  <a:cubicBezTo>
                    <a:pt x="10335" y="11966"/>
                    <a:pt x="9311" y="12514"/>
                    <a:pt x="8180" y="12740"/>
                  </a:cubicBezTo>
                  <a:lnTo>
                    <a:pt x="8418" y="13955"/>
                  </a:lnTo>
                  <a:cubicBezTo>
                    <a:pt x="9776" y="13681"/>
                    <a:pt x="11026" y="13014"/>
                    <a:pt x="12002" y="12014"/>
                  </a:cubicBezTo>
                  <a:lnTo>
                    <a:pt x="11145" y="11145"/>
                  </a:lnTo>
                  <a:close/>
                  <a:moveTo>
                    <a:pt x="3823" y="11883"/>
                  </a:moveTo>
                  <a:lnTo>
                    <a:pt x="3132" y="12907"/>
                  </a:lnTo>
                  <a:cubicBezTo>
                    <a:pt x="4299" y="13681"/>
                    <a:pt x="5656" y="14085"/>
                    <a:pt x="7049" y="14085"/>
                  </a:cubicBezTo>
                  <a:lnTo>
                    <a:pt x="7037" y="12847"/>
                  </a:lnTo>
                  <a:cubicBezTo>
                    <a:pt x="5894" y="12847"/>
                    <a:pt x="4775" y="12526"/>
                    <a:pt x="3823" y="11883"/>
                  </a:cubicBezTo>
                  <a:close/>
                </a:path>
              </a:pathLst>
            </a:custGeom>
            <a:solidFill>
              <a:srgbClr val="A6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2805400" y="1659250"/>
              <a:ext cx="115525" cy="115525"/>
            </a:xfrm>
            <a:custGeom>
              <a:avLst/>
              <a:gdLst/>
              <a:ahLst/>
              <a:cxnLst/>
              <a:rect l="l" t="t" r="r" b="b"/>
              <a:pathLst>
                <a:path w="4621" h="4621" extrusionOk="0">
                  <a:moveTo>
                    <a:pt x="4620" y="2311"/>
                  </a:moveTo>
                  <a:cubicBezTo>
                    <a:pt x="4620" y="3585"/>
                    <a:pt x="3584" y="4621"/>
                    <a:pt x="2310" y="4621"/>
                  </a:cubicBezTo>
                  <a:cubicBezTo>
                    <a:pt x="1024" y="4621"/>
                    <a:pt x="0" y="3585"/>
                    <a:pt x="0" y="2311"/>
                  </a:cubicBezTo>
                  <a:cubicBezTo>
                    <a:pt x="0" y="1025"/>
                    <a:pt x="1024" y="1"/>
                    <a:pt x="2310" y="1"/>
                  </a:cubicBezTo>
                  <a:cubicBezTo>
                    <a:pt x="3584" y="1"/>
                    <a:pt x="4620" y="1025"/>
                    <a:pt x="4620" y="2311"/>
                  </a:cubicBezTo>
                  <a:close/>
                </a:path>
              </a:pathLst>
            </a:custGeom>
            <a:solidFill>
              <a:srgbClr val="A6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2836650" y="1690525"/>
              <a:ext cx="53000" cy="53000"/>
            </a:xfrm>
            <a:custGeom>
              <a:avLst/>
              <a:gdLst/>
              <a:ahLst/>
              <a:cxnLst/>
              <a:rect l="l" t="t" r="r" b="b"/>
              <a:pathLst>
                <a:path w="2120" h="2120" extrusionOk="0">
                  <a:moveTo>
                    <a:pt x="2120" y="1060"/>
                  </a:moveTo>
                  <a:cubicBezTo>
                    <a:pt x="2120" y="1643"/>
                    <a:pt x="1644" y="2119"/>
                    <a:pt x="1060" y="2119"/>
                  </a:cubicBezTo>
                  <a:cubicBezTo>
                    <a:pt x="477" y="2119"/>
                    <a:pt x="1" y="1643"/>
                    <a:pt x="1" y="1060"/>
                  </a:cubicBezTo>
                  <a:cubicBezTo>
                    <a:pt x="1" y="476"/>
                    <a:pt x="477" y="0"/>
                    <a:pt x="1060" y="0"/>
                  </a:cubicBezTo>
                  <a:cubicBezTo>
                    <a:pt x="1644" y="0"/>
                    <a:pt x="2120" y="464"/>
                    <a:pt x="2120" y="1060"/>
                  </a:cubicBezTo>
                  <a:close/>
                </a:path>
              </a:pathLst>
            </a:custGeom>
            <a:solidFill>
              <a:srgbClr val="6B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473100" y="1193125"/>
              <a:ext cx="2043725" cy="122075"/>
            </a:xfrm>
            <a:custGeom>
              <a:avLst/>
              <a:gdLst/>
              <a:ahLst/>
              <a:cxnLst/>
              <a:rect l="l" t="t" r="r" b="b"/>
              <a:pathLst>
                <a:path w="81749" h="4883" extrusionOk="0">
                  <a:moveTo>
                    <a:pt x="726" y="4882"/>
                  </a:moveTo>
                  <a:lnTo>
                    <a:pt x="357" y="1334"/>
                  </a:lnTo>
                  <a:cubicBezTo>
                    <a:pt x="298" y="787"/>
                    <a:pt x="726" y="299"/>
                    <a:pt x="1298" y="299"/>
                  </a:cubicBezTo>
                  <a:lnTo>
                    <a:pt x="80772" y="299"/>
                  </a:lnTo>
                  <a:cubicBezTo>
                    <a:pt x="81248" y="299"/>
                    <a:pt x="81617" y="703"/>
                    <a:pt x="81570" y="1180"/>
                  </a:cubicBezTo>
                  <a:lnTo>
                    <a:pt x="81260" y="4597"/>
                  </a:lnTo>
                  <a:lnTo>
                    <a:pt x="81427" y="4597"/>
                  </a:lnTo>
                  <a:lnTo>
                    <a:pt x="81725" y="834"/>
                  </a:lnTo>
                  <a:cubicBezTo>
                    <a:pt x="81748" y="382"/>
                    <a:pt x="81403" y="1"/>
                    <a:pt x="80951" y="1"/>
                  </a:cubicBezTo>
                  <a:lnTo>
                    <a:pt x="1262" y="1"/>
                  </a:lnTo>
                  <a:cubicBezTo>
                    <a:pt x="548" y="1"/>
                    <a:pt x="0" y="608"/>
                    <a:pt x="71" y="1322"/>
                  </a:cubicBezTo>
                  <a:lnTo>
                    <a:pt x="429" y="4882"/>
                  </a:lnTo>
                  <a:lnTo>
                    <a:pt x="726" y="4882"/>
                  </a:lnTo>
                  <a:close/>
                </a:path>
              </a:pathLst>
            </a:custGeom>
            <a:solidFill>
              <a:srgbClr val="211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059775" y="1414000"/>
              <a:ext cx="881375" cy="579850"/>
            </a:xfrm>
            <a:custGeom>
              <a:avLst/>
              <a:gdLst/>
              <a:ahLst/>
              <a:cxnLst/>
              <a:rect l="l" t="t" r="r" b="b"/>
              <a:pathLst>
                <a:path w="35255" h="23194" extrusionOk="0">
                  <a:moveTo>
                    <a:pt x="0" y="96"/>
                  </a:moveTo>
                  <a:lnTo>
                    <a:pt x="1310" y="23194"/>
                  </a:lnTo>
                  <a:lnTo>
                    <a:pt x="34481" y="23194"/>
                  </a:lnTo>
                  <a:lnTo>
                    <a:pt x="35255" y="0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135075" y="1444650"/>
              <a:ext cx="743575" cy="525400"/>
            </a:xfrm>
            <a:custGeom>
              <a:avLst/>
              <a:gdLst/>
              <a:ahLst/>
              <a:cxnLst/>
              <a:rect l="l" t="t" r="r" b="b"/>
              <a:pathLst>
                <a:path w="29743" h="21016" extrusionOk="0">
                  <a:moveTo>
                    <a:pt x="2060" y="21003"/>
                  </a:moveTo>
                  <a:lnTo>
                    <a:pt x="27825" y="20848"/>
                  </a:lnTo>
                  <a:cubicBezTo>
                    <a:pt x="28373" y="20848"/>
                    <a:pt x="28837" y="20444"/>
                    <a:pt x="28849" y="19944"/>
                  </a:cubicBezTo>
                  <a:lnTo>
                    <a:pt x="29719" y="977"/>
                  </a:lnTo>
                  <a:cubicBezTo>
                    <a:pt x="29742" y="441"/>
                    <a:pt x="29266" y="1"/>
                    <a:pt x="28671" y="1"/>
                  </a:cubicBezTo>
                  <a:lnTo>
                    <a:pt x="1072" y="1"/>
                  </a:lnTo>
                  <a:cubicBezTo>
                    <a:pt x="477" y="1"/>
                    <a:pt x="1" y="441"/>
                    <a:pt x="24" y="989"/>
                  </a:cubicBezTo>
                  <a:lnTo>
                    <a:pt x="1024" y="20098"/>
                  </a:lnTo>
                  <a:cubicBezTo>
                    <a:pt x="1048" y="20610"/>
                    <a:pt x="1513" y="21015"/>
                    <a:pt x="2060" y="21003"/>
                  </a:cubicBezTo>
                  <a:close/>
                </a:path>
              </a:pathLst>
            </a:custGeom>
            <a:solidFill>
              <a:srgbClr val="211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2145800" y="1451800"/>
              <a:ext cx="723025" cy="510800"/>
            </a:xfrm>
            <a:custGeom>
              <a:avLst/>
              <a:gdLst/>
              <a:ahLst/>
              <a:cxnLst/>
              <a:rect l="l" t="t" r="r" b="b"/>
              <a:pathLst>
                <a:path w="28921" h="20432" extrusionOk="0">
                  <a:moveTo>
                    <a:pt x="28897" y="965"/>
                  </a:moveTo>
                  <a:lnTo>
                    <a:pt x="28813" y="2882"/>
                  </a:lnTo>
                  <a:lnTo>
                    <a:pt x="28813" y="2882"/>
                  </a:lnTo>
                  <a:lnTo>
                    <a:pt x="28539" y="8763"/>
                  </a:lnTo>
                  <a:lnTo>
                    <a:pt x="28147" y="17562"/>
                  </a:lnTo>
                  <a:lnTo>
                    <a:pt x="28051" y="19408"/>
                  </a:lnTo>
                  <a:cubicBezTo>
                    <a:pt x="28016" y="19896"/>
                    <a:pt x="27587" y="20277"/>
                    <a:pt x="27051" y="20277"/>
                  </a:cubicBezTo>
                  <a:lnTo>
                    <a:pt x="2000" y="20431"/>
                  </a:lnTo>
                  <a:cubicBezTo>
                    <a:pt x="1465" y="20431"/>
                    <a:pt x="1012" y="20039"/>
                    <a:pt x="988" y="19550"/>
                  </a:cubicBezTo>
                  <a:lnTo>
                    <a:pt x="917" y="18038"/>
                  </a:lnTo>
                  <a:lnTo>
                    <a:pt x="476" y="9347"/>
                  </a:lnTo>
                  <a:lnTo>
                    <a:pt x="131" y="2882"/>
                  </a:lnTo>
                  <a:lnTo>
                    <a:pt x="24" y="965"/>
                  </a:lnTo>
                  <a:cubicBezTo>
                    <a:pt x="0" y="441"/>
                    <a:pt x="453" y="0"/>
                    <a:pt x="1036" y="0"/>
                  </a:cubicBezTo>
                  <a:lnTo>
                    <a:pt x="27897" y="0"/>
                  </a:lnTo>
                  <a:cubicBezTo>
                    <a:pt x="28456" y="0"/>
                    <a:pt x="28920" y="441"/>
                    <a:pt x="28897" y="965"/>
                  </a:cubicBezTo>
                  <a:close/>
                </a:path>
              </a:pathLst>
            </a:custGeom>
            <a:solidFill>
              <a:srgbClr val="EAE5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2452075" y="1414600"/>
              <a:ext cx="411100" cy="20550"/>
            </a:xfrm>
            <a:custGeom>
              <a:avLst/>
              <a:gdLst/>
              <a:ahLst/>
              <a:cxnLst/>
              <a:rect l="l" t="t" r="r" b="b"/>
              <a:pathLst>
                <a:path w="16444" h="822" extrusionOk="0">
                  <a:moveTo>
                    <a:pt x="203" y="83"/>
                  </a:moveTo>
                  <a:lnTo>
                    <a:pt x="1" y="822"/>
                  </a:lnTo>
                  <a:lnTo>
                    <a:pt x="16098" y="691"/>
                  </a:lnTo>
                  <a:lnTo>
                    <a:pt x="16443" y="0"/>
                  </a:lnTo>
                  <a:close/>
                </a:path>
              </a:pathLst>
            </a:custGeom>
            <a:solidFill>
              <a:srgbClr val="CEC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2144900" y="1451800"/>
              <a:ext cx="723925" cy="236050"/>
            </a:xfrm>
            <a:custGeom>
              <a:avLst/>
              <a:gdLst/>
              <a:ahLst/>
              <a:cxnLst/>
              <a:rect l="l" t="t" r="r" b="b"/>
              <a:pathLst>
                <a:path w="28957" h="9442" extrusionOk="0">
                  <a:moveTo>
                    <a:pt x="28933" y="965"/>
                  </a:moveTo>
                  <a:lnTo>
                    <a:pt x="28849" y="2882"/>
                  </a:lnTo>
                  <a:lnTo>
                    <a:pt x="28849" y="2882"/>
                  </a:lnTo>
                  <a:lnTo>
                    <a:pt x="28575" y="8763"/>
                  </a:lnTo>
                  <a:lnTo>
                    <a:pt x="512" y="9442"/>
                  </a:lnTo>
                  <a:lnTo>
                    <a:pt x="477" y="9347"/>
                  </a:lnTo>
                  <a:lnTo>
                    <a:pt x="143" y="2882"/>
                  </a:lnTo>
                  <a:lnTo>
                    <a:pt x="36" y="965"/>
                  </a:lnTo>
                  <a:cubicBezTo>
                    <a:pt x="0" y="441"/>
                    <a:pt x="465" y="0"/>
                    <a:pt x="1048" y="0"/>
                  </a:cubicBezTo>
                  <a:lnTo>
                    <a:pt x="27909" y="0"/>
                  </a:lnTo>
                  <a:cubicBezTo>
                    <a:pt x="28492" y="0"/>
                    <a:pt x="28956" y="441"/>
                    <a:pt x="28933" y="9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1490950" y="1970025"/>
              <a:ext cx="2018125" cy="23825"/>
            </a:xfrm>
            <a:custGeom>
              <a:avLst/>
              <a:gdLst/>
              <a:ahLst/>
              <a:cxnLst/>
              <a:rect l="l" t="t" r="r" b="b"/>
              <a:pathLst>
                <a:path w="80725" h="953" extrusionOk="0">
                  <a:moveTo>
                    <a:pt x="0" y="953"/>
                  </a:moveTo>
                  <a:lnTo>
                    <a:pt x="80713" y="953"/>
                  </a:lnTo>
                  <a:lnTo>
                    <a:pt x="80725" y="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1471600" y="1412500"/>
              <a:ext cx="2052950" cy="31275"/>
            </a:xfrm>
            <a:custGeom>
              <a:avLst/>
              <a:gdLst/>
              <a:ahLst/>
              <a:cxnLst/>
              <a:rect l="l" t="t" r="r" b="b"/>
              <a:pathLst>
                <a:path w="82118" h="1251" extrusionOk="0">
                  <a:moveTo>
                    <a:pt x="1" y="1251"/>
                  </a:moveTo>
                  <a:lnTo>
                    <a:pt x="81963" y="1037"/>
                  </a:lnTo>
                  <a:lnTo>
                    <a:pt x="82118" y="1"/>
                  </a:lnTo>
                  <a:lnTo>
                    <a:pt x="108" y="215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69" name="Google Shape;1069;p48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objectifs du backend</a:t>
            </a:r>
            <a:endParaRPr dirty="0"/>
          </a:p>
        </p:txBody>
      </p:sp>
      <p:grpSp>
        <p:nvGrpSpPr>
          <p:cNvPr id="1070" name="Google Shape;1070;p48"/>
          <p:cNvGrpSpPr/>
          <p:nvPr/>
        </p:nvGrpSpPr>
        <p:grpSpPr>
          <a:xfrm>
            <a:off x="200825" y="2074200"/>
            <a:ext cx="3807325" cy="582750"/>
            <a:chOff x="200825" y="2074200"/>
            <a:chExt cx="3807325" cy="582750"/>
          </a:xfrm>
        </p:grpSpPr>
        <p:cxnSp>
          <p:nvCxnSpPr>
            <p:cNvPr id="1071" name="Google Shape;1071;p48"/>
            <p:cNvCxnSpPr>
              <a:stCxn id="1072" idx="3"/>
              <a:endCxn id="1073" idx="1"/>
            </p:cNvCxnSpPr>
            <p:nvPr/>
          </p:nvCxnSpPr>
          <p:spPr>
            <a:xfrm>
              <a:off x="3025350" y="2257350"/>
              <a:ext cx="982800" cy="399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074" name="Google Shape;1074;p48"/>
            <p:cNvSpPr txBox="1"/>
            <p:nvPr/>
          </p:nvSpPr>
          <p:spPr>
            <a:xfrm>
              <a:off x="200825" y="2074200"/>
              <a:ext cx="26094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Gestion des saves</a:t>
              </a:r>
              <a:endParaRPr sz="1800" b="1" dirty="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075" name="Google Shape;1075;p48"/>
          <p:cNvGrpSpPr/>
          <p:nvPr/>
        </p:nvGrpSpPr>
        <p:grpSpPr>
          <a:xfrm>
            <a:off x="4853625" y="2770250"/>
            <a:ext cx="4238100" cy="402300"/>
            <a:chOff x="4853625" y="2770250"/>
            <a:chExt cx="4238100" cy="402300"/>
          </a:xfrm>
        </p:grpSpPr>
        <p:cxnSp>
          <p:nvCxnSpPr>
            <p:cNvPr id="1076" name="Google Shape;1076;p48"/>
            <p:cNvCxnSpPr>
              <a:endCxn id="1077" idx="3"/>
            </p:cNvCxnSpPr>
            <p:nvPr/>
          </p:nvCxnSpPr>
          <p:spPr>
            <a:xfrm flipH="1">
              <a:off x="4853625" y="2974725"/>
              <a:ext cx="1410900" cy="3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078" name="Google Shape;1078;p48"/>
            <p:cNvSpPr txBox="1"/>
            <p:nvPr/>
          </p:nvSpPr>
          <p:spPr>
            <a:xfrm>
              <a:off x="6348225" y="2770250"/>
              <a:ext cx="27435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Gestion des crafts</a:t>
              </a:r>
              <a:endParaRPr sz="1800" b="1" dirty="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079" name="Google Shape;1079;p48"/>
          <p:cNvGrpSpPr/>
          <p:nvPr/>
        </p:nvGrpSpPr>
        <p:grpSpPr>
          <a:xfrm flipH="1">
            <a:off x="7957231" y="-410125"/>
            <a:ext cx="1659324" cy="883756"/>
            <a:chOff x="4600575" y="533400"/>
            <a:chExt cx="1935975" cy="1031100"/>
          </a:xfrm>
        </p:grpSpPr>
        <p:sp>
          <p:nvSpPr>
            <p:cNvPr id="1080" name="Google Shape;1080;p48"/>
            <p:cNvSpPr/>
            <p:nvPr/>
          </p:nvSpPr>
          <p:spPr>
            <a:xfrm>
              <a:off x="4600575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4826794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5053013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5279231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5505450" y="533400"/>
              <a:ext cx="1031100" cy="1031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85" name="Google Shape;1085;p48"/>
          <p:cNvGrpSpPr/>
          <p:nvPr/>
        </p:nvGrpSpPr>
        <p:grpSpPr>
          <a:xfrm>
            <a:off x="200825" y="3279375"/>
            <a:ext cx="3682825" cy="868050"/>
            <a:chOff x="200825" y="3279375"/>
            <a:chExt cx="3682825" cy="868050"/>
          </a:xfrm>
        </p:grpSpPr>
        <p:sp>
          <p:nvSpPr>
            <p:cNvPr id="1086" name="Google Shape;1086;p48"/>
            <p:cNvSpPr txBox="1"/>
            <p:nvPr/>
          </p:nvSpPr>
          <p:spPr>
            <a:xfrm>
              <a:off x="200825" y="3745125"/>
              <a:ext cx="26094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Gestion des items</a:t>
              </a:r>
              <a:endParaRPr sz="1800" b="1" dirty="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cxnSp>
          <p:nvCxnSpPr>
            <p:cNvPr id="1087" name="Google Shape;1087;p48"/>
            <p:cNvCxnSpPr>
              <a:stCxn id="1088" idx="3"/>
              <a:endCxn id="1089" idx="1"/>
            </p:cNvCxnSpPr>
            <p:nvPr/>
          </p:nvCxnSpPr>
          <p:spPr>
            <a:xfrm rot="10800000" flipH="1">
              <a:off x="3025350" y="3279375"/>
              <a:ext cx="858300" cy="640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9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des crafts</a:t>
            </a:r>
            <a:endParaRPr dirty="0"/>
          </a:p>
        </p:txBody>
      </p:sp>
      <p:sp>
        <p:nvSpPr>
          <p:cNvPr id="1095" name="Google Shape;1095;p49"/>
          <p:cNvSpPr txBox="1"/>
          <p:nvPr/>
        </p:nvSpPr>
        <p:spPr>
          <a:xfrm>
            <a:off x="713400" y="953900"/>
            <a:ext cx="150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Craft simple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49"/>
          <p:cNvPicPr preferRelativeResize="0"/>
          <p:nvPr/>
        </p:nvPicPr>
        <p:blipFill rotWithShape="1">
          <a:blip r:embed="rId3">
            <a:alphaModFix/>
          </a:blip>
          <a:srcRect l="7864" t="23552" r="53809" b="12200"/>
          <a:stretch/>
        </p:blipFill>
        <p:spPr>
          <a:xfrm>
            <a:off x="895688" y="2505588"/>
            <a:ext cx="771075" cy="7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49"/>
          <p:cNvPicPr preferRelativeResize="0"/>
          <p:nvPr/>
        </p:nvPicPr>
        <p:blipFill rotWithShape="1">
          <a:blip r:embed="rId4">
            <a:alphaModFix/>
          </a:blip>
          <a:srcRect l="7401" t="22815" r="54330" b="13363"/>
          <a:stretch/>
        </p:blipFill>
        <p:spPr>
          <a:xfrm>
            <a:off x="895688" y="1669150"/>
            <a:ext cx="771076" cy="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49"/>
          <p:cNvPicPr preferRelativeResize="0"/>
          <p:nvPr/>
        </p:nvPicPr>
        <p:blipFill rotWithShape="1">
          <a:blip r:embed="rId5">
            <a:alphaModFix/>
          </a:blip>
          <a:srcRect l="7815" t="23384" r="52928" b="12178"/>
          <a:stretch/>
        </p:blipFill>
        <p:spPr>
          <a:xfrm>
            <a:off x="895688" y="3347100"/>
            <a:ext cx="771075" cy="74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9" name="Google Shape;1099;p49"/>
          <p:cNvGrpSpPr/>
          <p:nvPr/>
        </p:nvGrpSpPr>
        <p:grpSpPr>
          <a:xfrm>
            <a:off x="1809788" y="1622499"/>
            <a:ext cx="2442675" cy="2515876"/>
            <a:chOff x="1809788" y="1622499"/>
            <a:chExt cx="2442675" cy="2515876"/>
          </a:xfrm>
        </p:grpSpPr>
        <p:cxnSp>
          <p:nvCxnSpPr>
            <p:cNvPr id="1100" name="Google Shape;1100;p49"/>
            <p:cNvCxnSpPr/>
            <p:nvPr/>
          </p:nvCxnSpPr>
          <p:spPr>
            <a:xfrm rot="10800000">
              <a:off x="1809788" y="2049063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101" name="Google Shape;1101;p49"/>
            <p:cNvCxnSpPr/>
            <p:nvPr/>
          </p:nvCxnSpPr>
          <p:spPr>
            <a:xfrm rot="10800000">
              <a:off x="1809788" y="2887675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102" name="Google Shape;1102;p49"/>
            <p:cNvCxnSpPr/>
            <p:nvPr/>
          </p:nvCxnSpPr>
          <p:spPr>
            <a:xfrm rot="10800000">
              <a:off x="1809788" y="3726313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pic>
          <p:nvPicPr>
            <p:cNvPr id="1103" name="Google Shape;1103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65538" y="1622499"/>
              <a:ext cx="1586920" cy="85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65538" y="2481188"/>
              <a:ext cx="1586925" cy="825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65538" y="3312600"/>
              <a:ext cx="1586925" cy="825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6" name="Google Shape;1106;p49"/>
          <p:cNvGrpSpPr/>
          <p:nvPr/>
        </p:nvGrpSpPr>
        <p:grpSpPr>
          <a:xfrm>
            <a:off x="4501906" y="2063063"/>
            <a:ext cx="2442006" cy="1662000"/>
            <a:chOff x="4501906" y="2063063"/>
            <a:chExt cx="2442006" cy="1662000"/>
          </a:xfrm>
        </p:grpSpPr>
        <p:grpSp>
          <p:nvGrpSpPr>
            <p:cNvPr id="1107" name="Google Shape;1107;p49"/>
            <p:cNvGrpSpPr/>
            <p:nvPr/>
          </p:nvGrpSpPr>
          <p:grpSpPr>
            <a:xfrm>
              <a:off x="4501906" y="2063063"/>
              <a:ext cx="1370180" cy="1662000"/>
              <a:chOff x="1243475" y="1985950"/>
              <a:chExt cx="1776225" cy="1662000"/>
            </a:xfrm>
          </p:grpSpPr>
          <p:cxnSp>
            <p:nvCxnSpPr>
              <p:cNvPr id="1108" name="Google Shape;1108;p49"/>
              <p:cNvCxnSpPr/>
              <p:nvPr/>
            </p:nvCxnSpPr>
            <p:spPr>
              <a:xfrm rot="10800000">
                <a:off x="1251200" y="1985950"/>
                <a:ext cx="1768500" cy="837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1109" name="Google Shape;1109;p49"/>
              <p:cNvCxnSpPr/>
              <p:nvPr/>
            </p:nvCxnSpPr>
            <p:spPr>
              <a:xfrm flipH="1">
                <a:off x="1251950" y="2823550"/>
                <a:ext cx="1767000" cy="8244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1110" name="Google Shape;1110;p49"/>
              <p:cNvCxnSpPr/>
              <p:nvPr/>
            </p:nvCxnSpPr>
            <p:spPr>
              <a:xfrm rot="10800000">
                <a:off x="1243475" y="2822975"/>
                <a:ext cx="1775400" cy="9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</p:grpSp>
        <p:pic>
          <p:nvPicPr>
            <p:cNvPr id="1111" name="Google Shape;1111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10463" y="2594021"/>
              <a:ext cx="933450" cy="600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2" name="Google Shape;1112;p49"/>
          <p:cNvGrpSpPr/>
          <p:nvPr/>
        </p:nvGrpSpPr>
        <p:grpSpPr>
          <a:xfrm>
            <a:off x="7082288" y="2683525"/>
            <a:ext cx="1150276" cy="421075"/>
            <a:chOff x="7082288" y="2683525"/>
            <a:chExt cx="1150276" cy="421075"/>
          </a:xfrm>
        </p:grpSpPr>
        <p:cxnSp>
          <p:nvCxnSpPr>
            <p:cNvPr id="1113" name="Google Shape;1113;p49"/>
            <p:cNvCxnSpPr/>
            <p:nvPr/>
          </p:nvCxnSpPr>
          <p:spPr>
            <a:xfrm rot="10800000">
              <a:off x="7082288" y="2893763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pic>
          <p:nvPicPr>
            <p:cNvPr id="1114" name="Google Shape;1114;p49"/>
            <p:cNvPicPr preferRelativeResize="0"/>
            <p:nvPr/>
          </p:nvPicPr>
          <p:blipFill rotWithShape="1">
            <a:blip r:embed="rId5">
              <a:alphaModFix/>
            </a:blip>
            <a:srcRect l="78996" t="38154" r="7604" b="38201"/>
            <a:stretch/>
          </p:blipFill>
          <p:spPr>
            <a:xfrm>
              <a:off x="7826962" y="2683525"/>
              <a:ext cx="405601" cy="421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50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des crafts</a:t>
            </a:r>
            <a:endParaRPr dirty="0"/>
          </a:p>
        </p:txBody>
      </p:sp>
      <p:sp>
        <p:nvSpPr>
          <p:cNvPr id="1120" name="Google Shape;1120;p50"/>
          <p:cNvSpPr txBox="1"/>
          <p:nvPr/>
        </p:nvSpPr>
        <p:spPr>
          <a:xfrm>
            <a:off x="713400" y="953900"/>
            <a:ext cx="186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Craft complexe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50"/>
          <p:cNvGrpSpPr/>
          <p:nvPr/>
        </p:nvGrpSpPr>
        <p:grpSpPr>
          <a:xfrm>
            <a:off x="731675" y="1632875"/>
            <a:ext cx="771088" cy="2427630"/>
            <a:chOff x="731675" y="1632875"/>
            <a:chExt cx="771088" cy="2427630"/>
          </a:xfrm>
        </p:grpSpPr>
        <p:pic>
          <p:nvPicPr>
            <p:cNvPr id="1122" name="Google Shape;1122;p50"/>
            <p:cNvPicPr preferRelativeResize="0"/>
            <p:nvPr/>
          </p:nvPicPr>
          <p:blipFill rotWithShape="1">
            <a:blip r:embed="rId3">
              <a:alphaModFix/>
            </a:blip>
            <a:srcRect l="7641" t="24165" r="52991" b="12390"/>
            <a:stretch/>
          </p:blipFill>
          <p:spPr>
            <a:xfrm>
              <a:off x="731688" y="3326150"/>
              <a:ext cx="771075" cy="734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50"/>
            <p:cNvPicPr preferRelativeResize="0"/>
            <p:nvPr/>
          </p:nvPicPr>
          <p:blipFill rotWithShape="1">
            <a:blip r:embed="rId4">
              <a:alphaModFix/>
            </a:blip>
            <a:srcRect l="7471" t="22530" r="53161" b="11261"/>
            <a:stretch/>
          </p:blipFill>
          <p:spPr>
            <a:xfrm>
              <a:off x="731675" y="1632875"/>
              <a:ext cx="771075" cy="766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p50"/>
            <p:cNvPicPr preferRelativeResize="0"/>
            <p:nvPr/>
          </p:nvPicPr>
          <p:blipFill rotWithShape="1">
            <a:blip r:embed="rId5">
              <a:alphaModFix/>
            </a:blip>
            <a:srcRect l="7891" t="23929" r="53232" b="11762"/>
            <a:stretch/>
          </p:blipFill>
          <p:spPr>
            <a:xfrm>
              <a:off x="731687" y="2478000"/>
              <a:ext cx="771075" cy="753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5" name="Google Shape;1125;p50"/>
          <p:cNvGrpSpPr/>
          <p:nvPr/>
        </p:nvGrpSpPr>
        <p:grpSpPr>
          <a:xfrm>
            <a:off x="1595913" y="1623160"/>
            <a:ext cx="2490375" cy="2472592"/>
            <a:chOff x="1595913" y="1623160"/>
            <a:chExt cx="2490375" cy="2472592"/>
          </a:xfrm>
        </p:grpSpPr>
        <p:cxnSp>
          <p:nvCxnSpPr>
            <p:cNvPr id="1126" name="Google Shape;1126;p50"/>
            <p:cNvCxnSpPr/>
            <p:nvPr/>
          </p:nvCxnSpPr>
          <p:spPr>
            <a:xfrm rot="10800000">
              <a:off x="1595913" y="2015775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127" name="Google Shape;1127;p50"/>
            <p:cNvCxnSpPr/>
            <p:nvPr/>
          </p:nvCxnSpPr>
          <p:spPr>
            <a:xfrm rot="10800000">
              <a:off x="1595913" y="2854388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128" name="Google Shape;1128;p50"/>
            <p:cNvCxnSpPr/>
            <p:nvPr/>
          </p:nvCxnSpPr>
          <p:spPr>
            <a:xfrm rot="10800000">
              <a:off x="1595913" y="3693025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pic>
          <p:nvPicPr>
            <p:cNvPr id="1129" name="Google Shape;1129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9360" y="1623160"/>
              <a:ext cx="1586925" cy="785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0" name="Google Shape;1130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99360" y="2457963"/>
              <a:ext cx="1586925" cy="79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1" name="Google Shape;1131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99363" y="3290900"/>
              <a:ext cx="1586925" cy="80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2" name="Google Shape;1132;p50"/>
          <p:cNvGrpSpPr/>
          <p:nvPr/>
        </p:nvGrpSpPr>
        <p:grpSpPr>
          <a:xfrm>
            <a:off x="4383431" y="2023700"/>
            <a:ext cx="2409229" cy="1662000"/>
            <a:chOff x="4383431" y="2023700"/>
            <a:chExt cx="2409229" cy="1662000"/>
          </a:xfrm>
        </p:grpSpPr>
        <p:grpSp>
          <p:nvGrpSpPr>
            <p:cNvPr id="1133" name="Google Shape;1133;p50"/>
            <p:cNvGrpSpPr/>
            <p:nvPr/>
          </p:nvGrpSpPr>
          <p:grpSpPr>
            <a:xfrm>
              <a:off x="4383431" y="2023700"/>
              <a:ext cx="1370180" cy="1662000"/>
              <a:chOff x="1243475" y="1985950"/>
              <a:chExt cx="1776225" cy="1662000"/>
            </a:xfrm>
          </p:grpSpPr>
          <p:cxnSp>
            <p:nvCxnSpPr>
              <p:cNvPr id="1134" name="Google Shape;1134;p50"/>
              <p:cNvCxnSpPr/>
              <p:nvPr/>
            </p:nvCxnSpPr>
            <p:spPr>
              <a:xfrm rot="10800000">
                <a:off x="1251200" y="1985950"/>
                <a:ext cx="1768500" cy="837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1135" name="Google Shape;1135;p50"/>
              <p:cNvCxnSpPr/>
              <p:nvPr/>
            </p:nvCxnSpPr>
            <p:spPr>
              <a:xfrm flipH="1">
                <a:off x="1251950" y="2823550"/>
                <a:ext cx="1767000" cy="8244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1136" name="Google Shape;1136;p50"/>
              <p:cNvCxnSpPr/>
              <p:nvPr/>
            </p:nvCxnSpPr>
            <p:spPr>
              <a:xfrm rot="10800000">
                <a:off x="1243475" y="2822975"/>
                <a:ext cx="1775400" cy="9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</p:grpSp>
        <p:pic>
          <p:nvPicPr>
            <p:cNvPr id="1137" name="Google Shape;1137;p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24761" y="2528238"/>
              <a:ext cx="867900" cy="652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8" name="Google Shape;1138;p50"/>
          <p:cNvGrpSpPr/>
          <p:nvPr/>
        </p:nvGrpSpPr>
        <p:grpSpPr>
          <a:xfrm>
            <a:off x="6963813" y="2520375"/>
            <a:ext cx="1448500" cy="668650"/>
            <a:chOff x="6963813" y="2520375"/>
            <a:chExt cx="1448500" cy="668650"/>
          </a:xfrm>
        </p:grpSpPr>
        <p:cxnSp>
          <p:nvCxnSpPr>
            <p:cNvPr id="1139" name="Google Shape;1139;p50"/>
            <p:cNvCxnSpPr/>
            <p:nvPr/>
          </p:nvCxnSpPr>
          <p:spPr>
            <a:xfrm rot="10800000">
              <a:off x="6963813" y="2854400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pic>
          <p:nvPicPr>
            <p:cNvPr id="1140" name="Google Shape;1140;p50"/>
            <p:cNvPicPr preferRelativeResize="0"/>
            <p:nvPr/>
          </p:nvPicPr>
          <p:blipFill rotWithShape="1">
            <a:blip r:embed="rId10">
              <a:alphaModFix/>
            </a:blip>
            <a:srcRect l="6093" t="6225" r="5215" b="7425"/>
            <a:stretch/>
          </p:blipFill>
          <p:spPr>
            <a:xfrm>
              <a:off x="7741263" y="2520375"/>
              <a:ext cx="671050" cy="66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 txBox="1">
            <a:spLocks noGrp="1"/>
          </p:cNvSpPr>
          <p:nvPr>
            <p:ph type="title" idx="15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des matières</a:t>
            </a:r>
            <a:endParaRPr dirty="0"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1"/>
          </p:nvPr>
        </p:nvSpPr>
        <p:spPr>
          <a:xfrm>
            <a:off x="2271163" y="2116797"/>
            <a:ext cx="2160000" cy="6264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du projet</a:t>
            </a:r>
            <a:endParaRPr dirty="0"/>
          </a:p>
        </p:txBody>
      </p:sp>
      <p:sp>
        <p:nvSpPr>
          <p:cNvPr id="603" name="Google Shape;603;p34"/>
          <p:cNvSpPr txBox="1">
            <a:spLocks noGrp="1"/>
          </p:cNvSpPr>
          <p:nvPr>
            <p:ph type="title"/>
          </p:nvPr>
        </p:nvSpPr>
        <p:spPr>
          <a:xfrm>
            <a:off x="1194350" y="1761088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604" name="Google Shape;604;p34"/>
          <p:cNvSpPr txBox="1">
            <a:spLocks noGrp="1"/>
          </p:cNvSpPr>
          <p:nvPr>
            <p:ph type="subTitle" idx="2"/>
          </p:nvPr>
        </p:nvSpPr>
        <p:spPr>
          <a:xfrm>
            <a:off x="5789625" y="2116800"/>
            <a:ext cx="2300700" cy="6264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est-ce que les données sont stockées ?</a:t>
            </a:r>
            <a:endParaRPr dirty="0"/>
          </a:p>
        </p:txBody>
      </p:sp>
      <p:sp>
        <p:nvSpPr>
          <p:cNvPr id="605" name="Google Shape;605;p34"/>
          <p:cNvSpPr txBox="1">
            <a:spLocks noGrp="1"/>
          </p:cNvSpPr>
          <p:nvPr>
            <p:ph type="title" idx="3"/>
          </p:nvPr>
        </p:nvSpPr>
        <p:spPr>
          <a:xfrm>
            <a:off x="4715319" y="1761088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606" name="Google Shape;606;p34"/>
          <p:cNvSpPr txBox="1">
            <a:spLocks noGrp="1"/>
          </p:cNvSpPr>
          <p:nvPr>
            <p:ph type="ctrTitle" idx="4"/>
          </p:nvPr>
        </p:nvSpPr>
        <p:spPr>
          <a:xfrm>
            <a:off x="2271150" y="304513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 dirty="0"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5"/>
          </p:nvPr>
        </p:nvSpPr>
        <p:spPr>
          <a:xfrm>
            <a:off x="2271176" y="3408750"/>
            <a:ext cx="2300700" cy="6264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se fait la communication entre le frontend et la database ?</a:t>
            </a:r>
            <a:endParaRPr dirty="0"/>
          </a:p>
        </p:txBody>
      </p:sp>
      <p:sp>
        <p:nvSpPr>
          <p:cNvPr id="608" name="Google Shape;608;p34"/>
          <p:cNvSpPr txBox="1">
            <a:spLocks noGrp="1"/>
          </p:cNvSpPr>
          <p:nvPr>
            <p:ph type="title" idx="6"/>
          </p:nvPr>
        </p:nvSpPr>
        <p:spPr>
          <a:xfrm>
            <a:off x="1194350" y="3068313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609" name="Google Shape;609;p34"/>
          <p:cNvSpPr txBox="1">
            <a:spLocks noGrp="1"/>
          </p:cNvSpPr>
          <p:nvPr>
            <p:ph type="ctrTitle" idx="7"/>
          </p:nvPr>
        </p:nvSpPr>
        <p:spPr>
          <a:xfrm>
            <a:off x="5789625" y="304513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 dirty="0"/>
          </a:p>
        </p:txBody>
      </p:sp>
      <p:sp>
        <p:nvSpPr>
          <p:cNvPr id="610" name="Google Shape;610;p34"/>
          <p:cNvSpPr txBox="1">
            <a:spLocks noGrp="1"/>
          </p:cNvSpPr>
          <p:nvPr>
            <p:ph type="subTitle" idx="8"/>
          </p:nvPr>
        </p:nvSpPr>
        <p:spPr>
          <a:xfrm>
            <a:off x="5789638" y="3408747"/>
            <a:ext cx="2160000" cy="626400"/>
          </a:xfrm>
          <a:prstGeom prst="rect">
            <a:avLst/>
          </a:prstGeom>
        </p:spPr>
        <p:txBody>
          <a:bodyPr spcFirstLastPara="1" wrap="square" lIns="126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n’est pas que du centrage de div</a:t>
            </a:r>
            <a:endParaRPr dirty="0"/>
          </a:p>
        </p:txBody>
      </p:sp>
      <p:sp>
        <p:nvSpPr>
          <p:cNvPr id="611" name="Google Shape;611;p34"/>
          <p:cNvSpPr txBox="1">
            <a:spLocks noGrp="1"/>
          </p:cNvSpPr>
          <p:nvPr>
            <p:ph type="title" idx="9"/>
          </p:nvPr>
        </p:nvSpPr>
        <p:spPr>
          <a:xfrm>
            <a:off x="4715332" y="3068313"/>
            <a:ext cx="10311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612" name="Google Shape;612;p34"/>
          <p:cNvSpPr txBox="1">
            <a:spLocks noGrp="1"/>
          </p:cNvSpPr>
          <p:nvPr>
            <p:ph type="ctrTitle" idx="13"/>
          </p:nvPr>
        </p:nvSpPr>
        <p:spPr>
          <a:xfrm>
            <a:off x="2271147" y="175678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dirty="0"/>
          </a:p>
        </p:txBody>
      </p:sp>
      <p:sp>
        <p:nvSpPr>
          <p:cNvPr id="613" name="Google Shape;613;p34"/>
          <p:cNvSpPr txBox="1">
            <a:spLocks noGrp="1"/>
          </p:cNvSpPr>
          <p:nvPr>
            <p:ph type="ctrTitle" idx="14"/>
          </p:nvPr>
        </p:nvSpPr>
        <p:spPr>
          <a:xfrm>
            <a:off x="5789615" y="1756788"/>
            <a:ext cx="21600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1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des crafts</a:t>
            </a:r>
            <a:endParaRPr dirty="0"/>
          </a:p>
        </p:txBody>
      </p:sp>
      <p:sp>
        <p:nvSpPr>
          <p:cNvPr id="1146" name="Google Shape;1146;p51"/>
          <p:cNvSpPr txBox="1"/>
          <p:nvPr/>
        </p:nvSpPr>
        <p:spPr>
          <a:xfrm>
            <a:off x="713400" y="953900"/>
            <a:ext cx="186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Craft complexe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7" name="Google Shape;1147;p51"/>
          <p:cNvPicPr preferRelativeResize="0"/>
          <p:nvPr/>
        </p:nvPicPr>
        <p:blipFill rotWithShape="1">
          <a:blip r:embed="rId3">
            <a:alphaModFix/>
          </a:blip>
          <a:srcRect l="6244" t="21324" r="52915" b="9843"/>
          <a:stretch/>
        </p:blipFill>
        <p:spPr>
          <a:xfrm>
            <a:off x="449600" y="2260375"/>
            <a:ext cx="1165050" cy="115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p51"/>
          <p:cNvGrpSpPr/>
          <p:nvPr/>
        </p:nvGrpSpPr>
        <p:grpSpPr>
          <a:xfrm>
            <a:off x="1780075" y="2334146"/>
            <a:ext cx="2486225" cy="1009650"/>
            <a:chOff x="1780075" y="2334146"/>
            <a:chExt cx="2486225" cy="1009650"/>
          </a:xfrm>
        </p:grpSpPr>
        <p:cxnSp>
          <p:nvCxnSpPr>
            <p:cNvPr id="1149" name="Google Shape;1149;p51"/>
            <p:cNvCxnSpPr/>
            <p:nvPr/>
          </p:nvCxnSpPr>
          <p:spPr>
            <a:xfrm rot="10800000">
              <a:off x="1780075" y="2838663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pic>
          <p:nvPicPr>
            <p:cNvPr id="1150" name="Google Shape;1150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1800" y="2334146"/>
              <a:ext cx="1714500" cy="1009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1" name="Google Shape;1151;p51"/>
          <p:cNvGrpSpPr/>
          <p:nvPr/>
        </p:nvGrpSpPr>
        <p:grpSpPr>
          <a:xfrm>
            <a:off x="4431725" y="2357950"/>
            <a:ext cx="2554100" cy="962025"/>
            <a:chOff x="4431725" y="2357950"/>
            <a:chExt cx="2554100" cy="962025"/>
          </a:xfrm>
        </p:grpSpPr>
        <p:cxnSp>
          <p:nvCxnSpPr>
            <p:cNvPr id="1152" name="Google Shape;1152;p51"/>
            <p:cNvCxnSpPr/>
            <p:nvPr/>
          </p:nvCxnSpPr>
          <p:spPr>
            <a:xfrm rot="10800000">
              <a:off x="4431725" y="2838675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pic>
          <p:nvPicPr>
            <p:cNvPr id="1153" name="Google Shape;1153;p51"/>
            <p:cNvPicPr preferRelativeResize="0"/>
            <p:nvPr/>
          </p:nvPicPr>
          <p:blipFill rotWithShape="1">
            <a:blip r:embed="rId5">
              <a:alphaModFix/>
            </a:blip>
            <a:srcRect r="8273"/>
            <a:stretch/>
          </p:blipFill>
          <p:spPr>
            <a:xfrm>
              <a:off x="5203450" y="2357950"/>
              <a:ext cx="1782375" cy="96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4" name="Google Shape;1154;p51"/>
          <p:cNvGrpSpPr/>
          <p:nvPr/>
        </p:nvGrpSpPr>
        <p:grpSpPr>
          <a:xfrm>
            <a:off x="7151250" y="2465063"/>
            <a:ext cx="1543150" cy="747825"/>
            <a:chOff x="7151250" y="2465063"/>
            <a:chExt cx="1543150" cy="747825"/>
          </a:xfrm>
        </p:grpSpPr>
        <p:cxnSp>
          <p:nvCxnSpPr>
            <p:cNvPr id="1155" name="Google Shape;1155;p51"/>
            <p:cNvCxnSpPr/>
            <p:nvPr/>
          </p:nvCxnSpPr>
          <p:spPr>
            <a:xfrm rot="10800000">
              <a:off x="7151250" y="2838675"/>
              <a:ext cx="6063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pic>
          <p:nvPicPr>
            <p:cNvPr id="1156" name="Google Shape;1156;p51"/>
            <p:cNvPicPr preferRelativeResize="0"/>
            <p:nvPr/>
          </p:nvPicPr>
          <p:blipFill rotWithShape="1">
            <a:blip r:embed="rId3">
              <a:alphaModFix/>
            </a:blip>
            <a:srcRect l="78919" t="37086" r="6164" b="38379"/>
            <a:stretch/>
          </p:blipFill>
          <p:spPr>
            <a:xfrm>
              <a:off x="7922975" y="2465063"/>
              <a:ext cx="771425" cy="747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2"/>
          <p:cNvSpPr txBox="1">
            <a:spLocks noGrp="1"/>
          </p:cNvSpPr>
          <p:nvPr>
            <p:ph type="title"/>
          </p:nvPr>
        </p:nvSpPr>
        <p:spPr>
          <a:xfrm>
            <a:off x="2161950" y="2284204"/>
            <a:ext cx="48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 dirty="0"/>
          </a:p>
        </p:txBody>
      </p:sp>
      <p:sp>
        <p:nvSpPr>
          <p:cNvPr id="1162" name="Google Shape;1162;p52"/>
          <p:cNvSpPr txBox="1">
            <a:spLocks noGrp="1"/>
          </p:cNvSpPr>
          <p:nvPr>
            <p:ph type="title" idx="2"/>
          </p:nvPr>
        </p:nvSpPr>
        <p:spPr>
          <a:xfrm>
            <a:off x="3952500" y="1479727"/>
            <a:ext cx="12390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163" name="Google Shape;1163;p52"/>
          <p:cNvSpPr txBox="1">
            <a:spLocks noGrp="1"/>
          </p:cNvSpPr>
          <p:nvPr>
            <p:ph type="subTitle" idx="1"/>
          </p:nvPr>
        </p:nvSpPr>
        <p:spPr>
          <a:xfrm>
            <a:off x="2532725" y="3234954"/>
            <a:ext cx="40785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et interactions en jeu</a:t>
            </a:r>
            <a:endParaRPr dirty="0"/>
          </a:p>
        </p:txBody>
      </p:sp>
      <p:grpSp>
        <p:nvGrpSpPr>
          <p:cNvPr id="1164" name="Google Shape;1164;p52"/>
          <p:cNvGrpSpPr/>
          <p:nvPr/>
        </p:nvGrpSpPr>
        <p:grpSpPr>
          <a:xfrm>
            <a:off x="1763256" y="1285976"/>
            <a:ext cx="722450" cy="158692"/>
            <a:chOff x="2028225" y="1461925"/>
            <a:chExt cx="1132900" cy="248850"/>
          </a:xfrm>
        </p:grpSpPr>
        <p:sp>
          <p:nvSpPr>
            <p:cNvPr id="1165" name="Google Shape;1165;p52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0" name="Google Shape;1170;p52"/>
          <p:cNvGrpSpPr/>
          <p:nvPr/>
        </p:nvGrpSpPr>
        <p:grpSpPr>
          <a:xfrm>
            <a:off x="1650356" y="1285976"/>
            <a:ext cx="722450" cy="158692"/>
            <a:chOff x="2028225" y="1461925"/>
            <a:chExt cx="1132900" cy="248850"/>
          </a:xfrm>
        </p:grpSpPr>
        <p:sp>
          <p:nvSpPr>
            <p:cNvPr id="1171" name="Google Shape;1171;p52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6" name="Google Shape;1176;p52"/>
          <p:cNvGrpSpPr/>
          <p:nvPr/>
        </p:nvGrpSpPr>
        <p:grpSpPr>
          <a:xfrm>
            <a:off x="1713856" y="1285976"/>
            <a:ext cx="722450" cy="158692"/>
            <a:chOff x="2028225" y="1461925"/>
            <a:chExt cx="1132900" cy="248850"/>
          </a:xfrm>
        </p:grpSpPr>
        <p:sp>
          <p:nvSpPr>
            <p:cNvPr id="1177" name="Google Shape;1177;p52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3"/>
          <p:cNvSpPr txBox="1">
            <a:spLocks noGrp="1"/>
          </p:cNvSpPr>
          <p:nvPr>
            <p:ph type="title"/>
          </p:nvPr>
        </p:nvSpPr>
        <p:spPr>
          <a:xfrm>
            <a:off x="713400" y="381200"/>
            <a:ext cx="47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de l’UI</a:t>
            </a:r>
            <a:endParaRPr dirty="0"/>
          </a:p>
        </p:txBody>
      </p:sp>
      <p:pic>
        <p:nvPicPr>
          <p:cNvPr id="1187" name="Google Shape;1187;p53"/>
          <p:cNvPicPr preferRelativeResize="0"/>
          <p:nvPr/>
        </p:nvPicPr>
        <p:blipFill rotWithShape="1">
          <a:blip r:embed="rId3">
            <a:alphaModFix/>
          </a:blip>
          <a:srcRect l="5060" t="1931" r="1907"/>
          <a:stretch/>
        </p:blipFill>
        <p:spPr>
          <a:xfrm>
            <a:off x="510875" y="1186300"/>
            <a:ext cx="3437675" cy="32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325" y="2684325"/>
            <a:ext cx="4593700" cy="17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600" y="589025"/>
            <a:ext cx="3157425" cy="18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4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Complexités</a:t>
            </a:r>
            <a:endParaRPr dirty="0"/>
          </a:p>
        </p:txBody>
      </p:sp>
      <p:sp>
        <p:nvSpPr>
          <p:cNvPr id="1195" name="Google Shape;1195;p54"/>
          <p:cNvSpPr txBox="1">
            <a:spLocks noGrp="1"/>
          </p:cNvSpPr>
          <p:nvPr>
            <p:ph type="body" idx="1"/>
          </p:nvPr>
        </p:nvSpPr>
        <p:spPr>
          <a:xfrm>
            <a:off x="6087325" y="1735400"/>
            <a:ext cx="24159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DOM ELEMENT</a:t>
            </a:r>
            <a:endParaRPr dirty="0"/>
          </a:p>
        </p:txBody>
      </p:sp>
      <p:sp>
        <p:nvSpPr>
          <p:cNvPr id="1196" name="Google Shape;1196;p54"/>
          <p:cNvSpPr txBox="1">
            <a:spLocks noGrp="1"/>
          </p:cNvSpPr>
          <p:nvPr>
            <p:ph type="body" idx="1"/>
          </p:nvPr>
        </p:nvSpPr>
        <p:spPr>
          <a:xfrm>
            <a:off x="5075075" y="659400"/>
            <a:ext cx="7308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Stack</a:t>
            </a:r>
            <a:endParaRPr dirty="0"/>
          </a:p>
        </p:txBody>
      </p:sp>
      <p:cxnSp>
        <p:nvCxnSpPr>
          <p:cNvPr id="1197" name="Google Shape;1197;p54"/>
          <p:cNvCxnSpPr/>
          <p:nvPr/>
        </p:nvCxnSpPr>
        <p:spPr>
          <a:xfrm flipH="1">
            <a:off x="4624000" y="1143000"/>
            <a:ext cx="372300" cy="467700"/>
          </a:xfrm>
          <a:prstGeom prst="straightConnector1">
            <a:avLst/>
          </a:prstGeom>
          <a:noFill/>
          <a:ln w="9525" cap="flat" cmpd="sng">
            <a:solidFill>
              <a:srgbClr val="EAE5C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8" name="Google Shape;1198;p54"/>
          <p:cNvCxnSpPr/>
          <p:nvPr/>
        </p:nvCxnSpPr>
        <p:spPr>
          <a:xfrm>
            <a:off x="5918450" y="1148550"/>
            <a:ext cx="427800" cy="491100"/>
          </a:xfrm>
          <a:prstGeom prst="straightConnector1">
            <a:avLst/>
          </a:prstGeom>
          <a:noFill/>
          <a:ln w="9525" cap="flat" cmpd="sng">
            <a:solidFill>
              <a:srgbClr val="EAE5C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99" name="Google Shape;11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16" y="1735403"/>
            <a:ext cx="5423059" cy="27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54"/>
          <p:cNvSpPr txBox="1">
            <a:spLocks noGrp="1"/>
          </p:cNvSpPr>
          <p:nvPr>
            <p:ph type="body" idx="1"/>
          </p:nvPr>
        </p:nvSpPr>
        <p:spPr>
          <a:xfrm>
            <a:off x="6087325" y="2667125"/>
            <a:ext cx="8487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Clique</a:t>
            </a:r>
            <a:endParaRPr dirty="0"/>
          </a:p>
        </p:txBody>
      </p:sp>
      <p:sp>
        <p:nvSpPr>
          <p:cNvPr id="1201" name="Google Shape;1201;p54"/>
          <p:cNvSpPr txBox="1">
            <a:spLocks noGrp="1"/>
          </p:cNvSpPr>
          <p:nvPr>
            <p:ph type="body" idx="1"/>
          </p:nvPr>
        </p:nvSpPr>
        <p:spPr>
          <a:xfrm>
            <a:off x="7651175" y="2667125"/>
            <a:ext cx="13023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Clique droit</a:t>
            </a:r>
            <a:endParaRPr dirty="0"/>
          </a:p>
        </p:txBody>
      </p:sp>
      <p:cxnSp>
        <p:nvCxnSpPr>
          <p:cNvPr id="1202" name="Google Shape;1202;p54"/>
          <p:cNvCxnSpPr/>
          <p:nvPr/>
        </p:nvCxnSpPr>
        <p:spPr>
          <a:xfrm>
            <a:off x="7837300" y="2176025"/>
            <a:ext cx="224400" cy="369900"/>
          </a:xfrm>
          <a:prstGeom prst="straightConnector1">
            <a:avLst/>
          </a:prstGeom>
          <a:noFill/>
          <a:ln w="9525" cap="flat" cmpd="sng">
            <a:solidFill>
              <a:srgbClr val="EAE5C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3" name="Google Shape;1203;p54"/>
          <p:cNvCxnSpPr/>
          <p:nvPr/>
        </p:nvCxnSpPr>
        <p:spPr>
          <a:xfrm flipH="1">
            <a:off x="6667425" y="2158775"/>
            <a:ext cx="153300" cy="404400"/>
          </a:xfrm>
          <a:prstGeom prst="straightConnector1">
            <a:avLst/>
          </a:prstGeom>
          <a:noFill/>
          <a:ln w="9525" cap="flat" cmpd="sng">
            <a:solidFill>
              <a:srgbClr val="EAE5C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4" name="Google Shape;1204;p54"/>
          <p:cNvCxnSpPr/>
          <p:nvPr/>
        </p:nvCxnSpPr>
        <p:spPr>
          <a:xfrm>
            <a:off x="6667425" y="3254675"/>
            <a:ext cx="224400" cy="369900"/>
          </a:xfrm>
          <a:prstGeom prst="straightConnector1">
            <a:avLst/>
          </a:prstGeom>
          <a:noFill/>
          <a:ln w="9525" cap="flat" cmpd="sng">
            <a:solidFill>
              <a:srgbClr val="EAE5C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5" name="Google Shape;1205;p54"/>
          <p:cNvCxnSpPr/>
          <p:nvPr/>
        </p:nvCxnSpPr>
        <p:spPr>
          <a:xfrm flipH="1">
            <a:off x="7908400" y="3133475"/>
            <a:ext cx="153300" cy="404400"/>
          </a:xfrm>
          <a:prstGeom prst="straightConnector1">
            <a:avLst/>
          </a:prstGeom>
          <a:noFill/>
          <a:ln w="9525" cap="flat" cmpd="sng">
            <a:solidFill>
              <a:srgbClr val="EAE5C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6" name="Google Shape;1206;p54"/>
          <p:cNvSpPr txBox="1">
            <a:spLocks noGrp="1"/>
          </p:cNvSpPr>
          <p:nvPr>
            <p:ph type="body" idx="1"/>
          </p:nvPr>
        </p:nvSpPr>
        <p:spPr>
          <a:xfrm>
            <a:off x="6820725" y="3728525"/>
            <a:ext cx="11787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FF00FF"/>
                </a:solidFill>
              </a:rPr>
              <a:t>Contextuel</a:t>
            </a:r>
            <a:endParaRPr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55"/>
          <p:cNvSpPr txBox="1">
            <a:spLocks noGrp="1"/>
          </p:cNvSpPr>
          <p:nvPr>
            <p:ph type="title"/>
          </p:nvPr>
        </p:nvSpPr>
        <p:spPr>
          <a:xfrm>
            <a:off x="713400" y="381209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Bateaux en acacia</a:t>
            </a:r>
            <a:endParaRPr dirty="0"/>
          </a:p>
        </p:txBody>
      </p:sp>
      <p:pic>
        <p:nvPicPr>
          <p:cNvPr id="1212" name="Google Shape;1212;p55"/>
          <p:cNvPicPr preferRelativeResize="0"/>
          <p:nvPr/>
        </p:nvPicPr>
        <p:blipFill rotWithShape="1">
          <a:blip r:embed="rId3">
            <a:alphaModFix/>
          </a:blip>
          <a:srcRect t="816" r="229" b="767"/>
          <a:stretch/>
        </p:blipFill>
        <p:spPr>
          <a:xfrm>
            <a:off x="1297575" y="1685700"/>
            <a:ext cx="654885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6"/>
          <p:cNvSpPr txBox="1">
            <a:spLocks noGrp="1"/>
          </p:cNvSpPr>
          <p:nvPr>
            <p:ph type="title"/>
          </p:nvPr>
        </p:nvSpPr>
        <p:spPr>
          <a:xfrm>
            <a:off x="1237900" y="672695"/>
            <a:ext cx="2962500" cy="5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spritesheet</a:t>
            </a:r>
            <a:endParaRPr dirty="0"/>
          </a:p>
        </p:txBody>
      </p:sp>
      <p:sp>
        <p:nvSpPr>
          <p:cNvPr id="1218" name="Google Shape;1218;p56"/>
          <p:cNvSpPr txBox="1">
            <a:spLocks noGrp="1"/>
          </p:cNvSpPr>
          <p:nvPr>
            <p:ph type="subTitle" idx="1"/>
          </p:nvPr>
        </p:nvSpPr>
        <p:spPr>
          <a:xfrm>
            <a:off x="1237900" y="1243425"/>
            <a:ext cx="30420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1’482 sprites de Minecraft 1.19</a:t>
            </a:r>
            <a:endParaRPr dirty="0"/>
          </a:p>
        </p:txBody>
      </p:sp>
      <p:sp>
        <p:nvSpPr>
          <p:cNvPr id="1219" name="Google Shape;1219;p56"/>
          <p:cNvSpPr/>
          <p:nvPr/>
        </p:nvSpPr>
        <p:spPr>
          <a:xfrm>
            <a:off x="5348575" y="77425"/>
            <a:ext cx="3446700" cy="4991100"/>
          </a:xfrm>
          <a:prstGeom prst="rect">
            <a:avLst/>
          </a:prstGeom>
          <a:solidFill>
            <a:srgbClr val="E9EEF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0" name="Google Shape;12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775" y="153625"/>
            <a:ext cx="329443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00" y="2079051"/>
            <a:ext cx="4629149" cy="9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56"/>
          <p:cNvSpPr txBox="1">
            <a:spLocks noGrp="1"/>
          </p:cNvSpPr>
          <p:nvPr>
            <p:ph type="subTitle" idx="1"/>
          </p:nvPr>
        </p:nvSpPr>
        <p:spPr>
          <a:xfrm>
            <a:off x="1237900" y="3115400"/>
            <a:ext cx="30420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2’988 Lignes de CSS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7"/>
          <p:cNvSpPr txBox="1">
            <a:spLocks noGrp="1"/>
          </p:cNvSpPr>
          <p:nvPr>
            <p:ph type="title"/>
          </p:nvPr>
        </p:nvSpPr>
        <p:spPr>
          <a:xfrm>
            <a:off x="1237900" y="672695"/>
            <a:ext cx="2962500" cy="5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spritesheet</a:t>
            </a:r>
            <a:endParaRPr dirty="0"/>
          </a:p>
        </p:txBody>
      </p:sp>
      <p:sp>
        <p:nvSpPr>
          <p:cNvPr id="1228" name="Google Shape;1228;p57"/>
          <p:cNvSpPr/>
          <p:nvPr/>
        </p:nvSpPr>
        <p:spPr>
          <a:xfrm>
            <a:off x="5348575" y="77425"/>
            <a:ext cx="3446700" cy="4991100"/>
          </a:xfrm>
          <a:prstGeom prst="rect">
            <a:avLst/>
          </a:prstGeom>
          <a:solidFill>
            <a:srgbClr val="E9EEF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" name="Google Shape;1229;p57"/>
          <p:cNvPicPr preferRelativeResize="0"/>
          <p:nvPr/>
        </p:nvPicPr>
        <p:blipFill rotWithShape="1">
          <a:blip r:embed="rId3">
            <a:alphaModFix/>
          </a:blip>
          <a:srcRect r="96928" b="97972"/>
          <a:stretch/>
        </p:blipFill>
        <p:spPr>
          <a:xfrm>
            <a:off x="5448687" y="999700"/>
            <a:ext cx="3246474" cy="314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625" y="1604700"/>
            <a:ext cx="2802575" cy="18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76"/>
          <p:cNvSpPr txBox="1">
            <a:spLocks noGrp="1"/>
          </p:cNvSpPr>
          <p:nvPr>
            <p:ph type="title"/>
          </p:nvPr>
        </p:nvSpPr>
        <p:spPr>
          <a:xfrm>
            <a:off x="1039091" y="1620900"/>
            <a:ext cx="7058891" cy="19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?</a:t>
            </a:r>
            <a:endParaRPr dirty="0"/>
          </a:p>
        </p:txBody>
      </p:sp>
      <p:grpSp>
        <p:nvGrpSpPr>
          <p:cNvPr id="1813" name="Google Shape;1813;p76"/>
          <p:cNvGrpSpPr/>
          <p:nvPr/>
        </p:nvGrpSpPr>
        <p:grpSpPr>
          <a:xfrm>
            <a:off x="4068869" y="1010931"/>
            <a:ext cx="997961" cy="3134938"/>
            <a:chOff x="4068869" y="985605"/>
            <a:chExt cx="997961" cy="3134938"/>
          </a:xfrm>
        </p:grpSpPr>
        <p:grpSp>
          <p:nvGrpSpPr>
            <p:cNvPr id="1814" name="Google Shape;1814;p76"/>
            <p:cNvGrpSpPr/>
            <p:nvPr/>
          </p:nvGrpSpPr>
          <p:grpSpPr>
            <a:xfrm>
              <a:off x="4068869" y="985605"/>
              <a:ext cx="997961" cy="409213"/>
              <a:chOff x="4040759" y="904960"/>
              <a:chExt cx="1194591" cy="489900"/>
            </a:xfrm>
          </p:grpSpPr>
          <p:sp>
            <p:nvSpPr>
              <p:cNvPr id="1815" name="Google Shape;1815;p76"/>
              <p:cNvSpPr/>
              <p:nvPr/>
            </p:nvSpPr>
            <p:spPr>
              <a:xfrm>
                <a:off x="404075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6" name="Google Shape;1816;p76"/>
              <p:cNvSpPr/>
              <p:nvPr/>
            </p:nvSpPr>
            <p:spPr>
              <a:xfrm>
                <a:off x="4216931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7" name="Google Shape;1817;p76"/>
              <p:cNvSpPr/>
              <p:nvPr/>
            </p:nvSpPr>
            <p:spPr>
              <a:xfrm>
                <a:off x="4393104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8" name="Google Shape;1818;p76"/>
              <p:cNvSpPr/>
              <p:nvPr/>
            </p:nvSpPr>
            <p:spPr>
              <a:xfrm>
                <a:off x="4569276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9" name="Google Shape;1819;p76"/>
              <p:cNvSpPr/>
              <p:nvPr/>
            </p:nvSpPr>
            <p:spPr>
              <a:xfrm>
                <a:off x="474544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20" name="Google Shape;1820;p76"/>
            <p:cNvGrpSpPr/>
            <p:nvPr/>
          </p:nvGrpSpPr>
          <p:grpSpPr>
            <a:xfrm rot="10800000">
              <a:off x="4068869" y="3711330"/>
              <a:ext cx="997961" cy="409213"/>
              <a:chOff x="4040759" y="904960"/>
              <a:chExt cx="1194591" cy="489900"/>
            </a:xfrm>
          </p:grpSpPr>
          <p:sp>
            <p:nvSpPr>
              <p:cNvPr id="1821" name="Google Shape;1821;p76"/>
              <p:cNvSpPr/>
              <p:nvPr/>
            </p:nvSpPr>
            <p:spPr>
              <a:xfrm>
                <a:off x="404075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2" name="Google Shape;1822;p76"/>
              <p:cNvSpPr/>
              <p:nvPr/>
            </p:nvSpPr>
            <p:spPr>
              <a:xfrm>
                <a:off x="4216931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3" name="Google Shape;1823;p76"/>
              <p:cNvSpPr/>
              <p:nvPr/>
            </p:nvSpPr>
            <p:spPr>
              <a:xfrm>
                <a:off x="4393104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4" name="Google Shape;1824;p76"/>
              <p:cNvSpPr/>
              <p:nvPr/>
            </p:nvSpPr>
            <p:spPr>
              <a:xfrm>
                <a:off x="4569276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5" name="Google Shape;1825;p76"/>
              <p:cNvSpPr/>
              <p:nvPr/>
            </p:nvSpPr>
            <p:spPr>
              <a:xfrm>
                <a:off x="474544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826" name="Google Shape;1826;p76"/>
          <p:cNvSpPr/>
          <p:nvPr/>
        </p:nvSpPr>
        <p:spPr>
          <a:xfrm>
            <a:off x="5499979" y="634363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7" name="Google Shape;1827;p76"/>
          <p:cNvSpPr/>
          <p:nvPr/>
        </p:nvSpPr>
        <p:spPr>
          <a:xfrm>
            <a:off x="5391341" y="634363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8" name="Google Shape;1828;p76"/>
          <p:cNvSpPr/>
          <p:nvPr/>
        </p:nvSpPr>
        <p:spPr>
          <a:xfrm>
            <a:off x="7401734" y="634363"/>
            <a:ext cx="190500" cy="190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9" name="Google Shape;1829;p76"/>
          <p:cNvSpPr/>
          <p:nvPr/>
        </p:nvSpPr>
        <p:spPr>
          <a:xfrm>
            <a:off x="4877363" y="634363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76"/>
          <p:cNvSpPr/>
          <p:nvPr/>
        </p:nvSpPr>
        <p:spPr>
          <a:xfrm rot="10800000">
            <a:off x="1797813" y="4336388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1" name="Google Shape;1831;p76"/>
          <p:cNvSpPr/>
          <p:nvPr/>
        </p:nvSpPr>
        <p:spPr>
          <a:xfrm rot="10800000">
            <a:off x="1906451" y="4336388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2" name="Google Shape;1832;p76"/>
          <p:cNvSpPr/>
          <p:nvPr/>
        </p:nvSpPr>
        <p:spPr>
          <a:xfrm rot="10800000">
            <a:off x="2420429" y="4336388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307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87"/>
          <p:cNvSpPr txBox="1">
            <a:spLocks noGrp="1"/>
          </p:cNvSpPr>
          <p:nvPr>
            <p:ph type="title"/>
          </p:nvPr>
        </p:nvSpPr>
        <p:spPr>
          <a:xfrm>
            <a:off x="739892" y="1667100"/>
            <a:ext cx="3330600" cy="18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</a:t>
            </a:r>
            <a:endParaRPr dirty="0"/>
          </a:p>
        </p:txBody>
      </p:sp>
      <p:sp>
        <p:nvSpPr>
          <p:cNvPr id="2176" name="Google Shape;2176;p87"/>
          <p:cNvSpPr txBox="1">
            <a:spLocks noGrp="1"/>
          </p:cNvSpPr>
          <p:nvPr>
            <p:ph type="subTitle" idx="1"/>
          </p:nvPr>
        </p:nvSpPr>
        <p:spPr>
          <a:xfrm>
            <a:off x="5779074" y="539400"/>
            <a:ext cx="2821199" cy="10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Cette présentation  vous a été présenté par</a:t>
            </a:r>
            <a:endParaRPr dirty="0"/>
          </a:p>
        </p:txBody>
      </p:sp>
      <p:sp>
        <p:nvSpPr>
          <p:cNvPr id="2177" name="Google Shape;2177;p87"/>
          <p:cNvSpPr txBox="1">
            <a:spLocks noGrp="1"/>
          </p:cNvSpPr>
          <p:nvPr>
            <p:ph type="subTitle" idx="2"/>
          </p:nvPr>
        </p:nvSpPr>
        <p:spPr>
          <a:xfrm>
            <a:off x="5779075" y="1604625"/>
            <a:ext cx="2821198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Benjamin, Cyprien et Sébastien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35"/>
          <p:cNvGrpSpPr/>
          <p:nvPr/>
        </p:nvGrpSpPr>
        <p:grpSpPr>
          <a:xfrm>
            <a:off x="4847875" y="987775"/>
            <a:ext cx="3693075" cy="3196200"/>
            <a:chOff x="4847875" y="987775"/>
            <a:chExt cx="3693075" cy="3196200"/>
          </a:xfrm>
        </p:grpSpPr>
        <p:sp>
          <p:nvSpPr>
            <p:cNvPr id="619" name="Google Shape;619;p35"/>
            <p:cNvSpPr/>
            <p:nvPr/>
          </p:nvSpPr>
          <p:spPr>
            <a:xfrm>
              <a:off x="5137790" y="987775"/>
              <a:ext cx="3196200" cy="319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0" name="Google Shape;620;p35"/>
            <p:cNvGrpSpPr/>
            <p:nvPr/>
          </p:nvGrpSpPr>
          <p:grpSpPr>
            <a:xfrm>
              <a:off x="5373734" y="1223700"/>
              <a:ext cx="2724312" cy="2724350"/>
              <a:chOff x="5373738" y="1209600"/>
              <a:chExt cx="2724312" cy="2724350"/>
            </a:xfrm>
          </p:grpSpPr>
          <p:sp>
            <p:nvSpPr>
              <p:cNvPr id="621" name="Google Shape;621;p35"/>
              <p:cNvSpPr/>
              <p:nvPr/>
            </p:nvSpPr>
            <p:spPr>
              <a:xfrm>
                <a:off x="5373738" y="1209600"/>
                <a:ext cx="2724300" cy="2724300"/>
              </a:xfrm>
              <a:prstGeom prst="rect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22" name="Google Shape;622;p35"/>
              <p:cNvGrpSpPr/>
              <p:nvPr/>
            </p:nvGrpSpPr>
            <p:grpSpPr>
              <a:xfrm>
                <a:off x="5373750" y="1209600"/>
                <a:ext cx="2724300" cy="302700"/>
                <a:chOff x="5373750" y="1209600"/>
                <a:chExt cx="2724300" cy="302700"/>
              </a:xfrm>
            </p:grpSpPr>
            <p:sp>
              <p:nvSpPr>
                <p:cNvPr id="623" name="Google Shape;623;p35"/>
                <p:cNvSpPr/>
                <p:nvPr/>
              </p:nvSpPr>
              <p:spPr>
                <a:xfrm>
                  <a:off x="53737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56764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59791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6" name="Google Shape;626;p35"/>
                <p:cNvSpPr/>
                <p:nvPr/>
              </p:nvSpPr>
              <p:spPr>
                <a:xfrm>
                  <a:off x="62818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7" name="Google Shape;627;p35"/>
                <p:cNvSpPr/>
                <p:nvPr/>
              </p:nvSpPr>
              <p:spPr>
                <a:xfrm>
                  <a:off x="65845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8" name="Google Shape;628;p35"/>
                <p:cNvSpPr/>
                <p:nvPr/>
              </p:nvSpPr>
              <p:spPr>
                <a:xfrm>
                  <a:off x="68872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" name="Google Shape;629;p35"/>
                <p:cNvSpPr/>
                <p:nvPr/>
              </p:nvSpPr>
              <p:spPr>
                <a:xfrm>
                  <a:off x="71899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>
                  <a:off x="74926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1" name="Google Shape;631;p35"/>
                <p:cNvSpPr/>
                <p:nvPr/>
              </p:nvSpPr>
              <p:spPr>
                <a:xfrm>
                  <a:off x="77953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32" name="Google Shape;632;p35"/>
              <p:cNvGrpSpPr/>
              <p:nvPr/>
            </p:nvGrpSpPr>
            <p:grpSpPr>
              <a:xfrm>
                <a:off x="5373750" y="1512300"/>
                <a:ext cx="2724300" cy="302700"/>
                <a:chOff x="5373750" y="1209600"/>
                <a:chExt cx="2724300" cy="302700"/>
              </a:xfrm>
            </p:grpSpPr>
            <p:sp>
              <p:nvSpPr>
                <p:cNvPr id="633" name="Google Shape;633;p35"/>
                <p:cNvSpPr/>
                <p:nvPr/>
              </p:nvSpPr>
              <p:spPr>
                <a:xfrm>
                  <a:off x="53737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4" name="Google Shape;634;p35"/>
                <p:cNvSpPr/>
                <p:nvPr/>
              </p:nvSpPr>
              <p:spPr>
                <a:xfrm>
                  <a:off x="56764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5" name="Google Shape;635;p35"/>
                <p:cNvSpPr/>
                <p:nvPr/>
              </p:nvSpPr>
              <p:spPr>
                <a:xfrm>
                  <a:off x="59791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6" name="Google Shape;636;p35"/>
                <p:cNvSpPr/>
                <p:nvPr/>
              </p:nvSpPr>
              <p:spPr>
                <a:xfrm>
                  <a:off x="62818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7" name="Google Shape;637;p35"/>
                <p:cNvSpPr/>
                <p:nvPr/>
              </p:nvSpPr>
              <p:spPr>
                <a:xfrm>
                  <a:off x="65845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8" name="Google Shape;638;p35"/>
                <p:cNvSpPr/>
                <p:nvPr/>
              </p:nvSpPr>
              <p:spPr>
                <a:xfrm>
                  <a:off x="68872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9" name="Google Shape;639;p35"/>
                <p:cNvSpPr/>
                <p:nvPr/>
              </p:nvSpPr>
              <p:spPr>
                <a:xfrm>
                  <a:off x="71899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0" name="Google Shape;640;p35"/>
                <p:cNvSpPr/>
                <p:nvPr/>
              </p:nvSpPr>
              <p:spPr>
                <a:xfrm>
                  <a:off x="74926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1" name="Google Shape;641;p35"/>
                <p:cNvSpPr/>
                <p:nvPr/>
              </p:nvSpPr>
              <p:spPr>
                <a:xfrm>
                  <a:off x="77953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42" name="Google Shape;642;p35"/>
              <p:cNvGrpSpPr/>
              <p:nvPr/>
            </p:nvGrpSpPr>
            <p:grpSpPr>
              <a:xfrm>
                <a:off x="5373750" y="1815000"/>
                <a:ext cx="2724300" cy="302700"/>
                <a:chOff x="5373750" y="1209600"/>
                <a:chExt cx="2724300" cy="302700"/>
              </a:xfrm>
            </p:grpSpPr>
            <p:sp>
              <p:nvSpPr>
                <p:cNvPr id="643" name="Google Shape;643;p35"/>
                <p:cNvSpPr/>
                <p:nvPr/>
              </p:nvSpPr>
              <p:spPr>
                <a:xfrm>
                  <a:off x="53737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4" name="Google Shape;644;p35"/>
                <p:cNvSpPr/>
                <p:nvPr/>
              </p:nvSpPr>
              <p:spPr>
                <a:xfrm>
                  <a:off x="56764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5" name="Google Shape;645;p35"/>
                <p:cNvSpPr/>
                <p:nvPr/>
              </p:nvSpPr>
              <p:spPr>
                <a:xfrm>
                  <a:off x="59791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6" name="Google Shape;646;p35"/>
                <p:cNvSpPr/>
                <p:nvPr/>
              </p:nvSpPr>
              <p:spPr>
                <a:xfrm>
                  <a:off x="62818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7" name="Google Shape;647;p35"/>
                <p:cNvSpPr/>
                <p:nvPr/>
              </p:nvSpPr>
              <p:spPr>
                <a:xfrm>
                  <a:off x="65845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8" name="Google Shape;648;p35"/>
                <p:cNvSpPr/>
                <p:nvPr/>
              </p:nvSpPr>
              <p:spPr>
                <a:xfrm>
                  <a:off x="68872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9" name="Google Shape;649;p35"/>
                <p:cNvSpPr/>
                <p:nvPr/>
              </p:nvSpPr>
              <p:spPr>
                <a:xfrm>
                  <a:off x="71899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0" name="Google Shape;650;p35"/>
                <p:cNvSpPr/>
                <p:nvPr/>
              </p:nvSpPr>
              <p:spPr>
                <a:xfrm>
                  <a:off x="74926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1" name="Google Shape;651;p35"/>
                <p:cNvSpPr/>
                <p:nvPr/>
              </p:nvSpPr>
              <p:spPr>
                <a:xfrm>
                  <a:off x="77953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52" name="Google Shape;652;p35"/>
              <p:cNvGrpSpPr/>
              <p:nvPr/>
            </p:nvGrpSpPr>
            <p:grpSpPr>
              <a:xfrm>
                <a:off x="5373750" y="2117700"/>
                <a:ext cx="2724300" cy="302700"/>
                <a:chOff x="5373750" y="1209600"/>
                <a:chExt cx="2724300" cy="302700"/>
              </a:xfrm>
            </p:grpSpPr>
            <p:sp>
              <p:nvSpPr>
                <p:cNvPr id="653" name="Google Shape;653;p35"/>
                <p:cNvSpPr/>
                <p:nvPr/>
              </p:nvSpPr>
              <p:spPr>
                <a:xfrm>
                  <a:off x="53737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4" name="Google Shape;654;p35"/>
                <p:cNvSpPr/>
                <p:nvPr/>
              </p:nvSpPr>
              <p:spPr>
                <a:xfrm>
                  <a:off x="56764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5" name="Google Shape;655;p35"/>
                <p:cNvSpPr/>
                <p:nvPr/>
              </p:nvSpPr>
              <p:spPr>
                <a:xfrm>
                  <a:off x="59791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6" name="Google Shape;656;p35"/>
                <p:cNvSpPr/>
                <p:nvPr/>
              </p:nvSpPr>
              <p:spPr>
                <a:xfrm>
                  <a:off x="62818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7" name="Google Shape;657;p35"/>
                <p:cNvSpPr/>
                <p:nvPr/>
              </p:nvSpPr>
              <p:spPr>
                <a:xfrm>
                  <a:off x="65845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8" name="Google Shape;658;p35"/>
                <p:cNvSpPr/>
                <p:nvPr/>
              </p:nvSpPr>
              <p:spPr>
                <a:xfrm>
                  <a:off x="68872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9" name="Google Shape;659;p35"/>
                <p:cNvSpPr/>
                <p:nvPr/>
              </p:nvSpPr>
              <p:spPr>
                <a:xfrm>
                  <a:off x="71899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0" name="Google Shape;660;p35"/>
                <p:cNvSpPr/>
                <p:nvPr/>
              </p:nvSpPr>
              <p:spPr>
                <a:xfrm>
                  <a:off x="74926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1" name="Google Shape;661;p35"/>
                <p:cNvSpPr/>
                <p:nvPr/>
              </p:nvSpPr>
              <p:spPr>
                <a:xfrm>
                  <a:off x="77953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62" name="Google Shape;662;p35"/>
              <p:cNvGrpSpPr/>
              <p:nvPr/>
            </p:nvGrpSpPr>
            <p:grpSpPr>
              <a:xfrm>
                <a:off x="5373750" y="2420400"/>
                <a:ext cx="2724300" cy="302700"/>
                <a:chOff x="5373750" y="1209600"/>
                <a:chExt cx="2724300" cy="302700"/>
              </a:xfrm>
            </p:grpSpPr>
            <p:sp>
              <p:nvSpPr>
                <p:cNvPr id="663" name="Google Shape;663;p35"/>
                <p:cNvSpPr/>
                <p:nvPr/>
              </p:nvSpPr>
              <p:spPr>
                <a:xfrm>
                  <a:off x="53737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4" name="Google Shape;664;p35"/>
                <p:cNvSpPr/>
                <p:nvPr/>
              </p:nvSpPr>
              <p:spPr>
                <a:xfrm>
                  <a:off x="56764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5" name="Google Shape;665;p35"/>
                <p:cNvSpPr/>
                <p:nvPr/>
              </p:nvSpPr>
              <p:spPr>
                <a:xfrm>
                  <a:off x="59791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6" name="Google Shape;666;p35"/>
                <p:cNvSpPr/>
                <p:nvPr/>
              </p:nvSpPr>
              <p:spPr>
                <a:xfrm>
                  <a:off x="62818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7" name="Google Shape;667;p35"/>
                <p:cNvSpPr/>
                <p:nvPr/>
              </p:nvSpPr>
              <p:spPr>
                <a:xfrm>
                  <a:off x="65845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8" name="Google Shape;668;p35"/>
                <p:cNvSpPr/>
                <p:nvPr/>
              </p:nvSpPr>
              <p:spPr>
                <a:xfrm>
                  <a:off x="68872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9" name="Google Shape;669;p35"/>
                <p:cNvSpPr/>
                <p:nvPr/>
              </p:nvSpPr>
              <p:spPr>
                <a:xfrm>
                  <a:off x="71899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0" name="Google Shape;670;p35"/>
                <p:cNvSpPr/>
                <p:nvPr/>
              </p:nvSpPr>
              <p:spPr>
                <a:xfrm>
                  <a:off x="74926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1" name="Google Shape;671;p35"/>
                <p:cNvSpPr/>
                <p:nvPr/>
              </p:nvSpPr>
              <p:spPr>
                <a:xfrm>
                  <a:off x="77953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72" name="Google Shape;672;p35"/>
              <p:cNvGrpSpPr/>
              <p:nvPr/>
            </p:nvGrpSpPr>
            <p:grpSpPr>
              <a:xfrm>
                <a:off x="5373750" y="2723100"/>
                <a:ext cx="2724300" cy="302700"/>
                <a:chOff x="5373750" y="1209600"/>
                <a:chExt cx="2724300" cy="302700"/>
              </a:xfrm>
            </p:grpSpPr>
            <p:sp>
              <p:nvSpPr>
                <p:cNvPr id="673" name="Google Shape;673;p35"/>
                <p:cNvSpPr/>
                <p:nvPr/>
              </p:nvSpPr>
              <p:spPr>
                <a:xfrm>
                  <a:off x="53737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4" name="Google Shape;674;p35"/>
                <p:cNvSpPr/>
                <p:nvPr/>
              </p:nvSpPr>
              <p:spPr>
                <a:xfrm>
                  <a:off x="56764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5" name="Google Shape;675;p35"/>
                <p:cNvSpPr/>
                <p:nvPr/>
              </p:nvSpPr>
              <p:spPr>
                <a:xfrm>
                  <a:off x="59791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6" name="Google Shape;676;p35"/>
                <p:cNvSpPr/>
                <p:nvPr/>
              </p:nvSpPr>
              <p:spPr>
                <a:xfrm>
                  <a:off x="62818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7" name="Google Shape;677;p35"/>
                <p:cNvSpPr/>
                <p:nvPr/>
              </p:nvSpPr>
              <p:spPr>
                <a:xfrm>
                  <a:off x="65845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8" name="Google Shape;678;p35"/>
                <p:cNvSpPr/>
                <p:nvPr/>
              </p:nvSpPr>
              <p:spPr>
                <a:xfrm>
                  <a:off x="68872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9" name="Google Shape;679;p35"/>
                <p:cNvSpPr/>
                <p:nvPr/>
              </p:nvSpPr>
              <p:spPr>
                <a:xfrm>
                  <a:off x="71899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80" name="Google Shape;680;p35"/>
                <p:cNvSpPr/>
                <p:nvPr/>
              </p:nvSpPr>
              <p:spPr>
                <a:xfrm>
                  <a:off x="74926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81" name="Google Shape;681;p35"/>
                <p:cNvSpPr/>
                <p:nvPr/>
              </p:nvSpPr>
              <p:spPr>
                <a:xfrm>
                  <a:off x="77953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82" name="Google Shape;682;p35"/>
              <p:cNvGrpSpPr/>
              <p:nvPr/>
            </p:nvGrpSpPr>
            <p:grpSpPr>
              <a:xfrm>
                <a:off x="5373750" y="3025800"/>
                <a:ext cx="2724300" cy="302700"/>
                <a:chOff x="5373750" y="1209600"/>
                <a:chExt cx="2724300" cy="302700"/>
              </a:xfrm>
            </p:grpSpPr>
            <p:sp>
              <p:nvSpPr>
                <p:cNvPr id="683" name="Google Shape;683;p35"/>
                <p:cNvSpPr/>
                <p:nvPr/>
              </p:nvSpPr>
              <p:spPr>
                <a:xfrm>
                  <a:off x="53737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84" name="Google Shape;684;p35"/>
                <p:cNvSpPr/>
                <p:nvPr/>
              </p:nvSpPr>
              <p:spPr>
                <a:xfrm>
                  <a:off x="56764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85" name="Google Shape;685;p35"/>
                <p:cNvSpPr/>
                <p:nvPr/>
              </p:nvSpPr>
              <p:spPr>
                <a:xfrm>
                  <a:off x="59791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86" name="Google Shape;686;p35"/>
                <p:cNvSpPr/>
                <p:nvPr/>
              </p:nvSpPr>
              <p:spPr>
                <a:xfrm>
                  <a:off x="62818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87" name="Google Shape;687;p35"/>
                <p:cNvSpPr/>
                <p:nvPr/>
              </p:nvSpPr>
              <p:spPr>
                <a:xfrm>
                  <a:off x="65845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88" name="Google Shape;688;p35"/>
                <p:cNvSpPr/>
                <p:nvPr/>
              </p:nvSpPr>
              <p:spPr>
                <a:xfrm>
                  <a:off x="68872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89" name="Google Shape;689;p35"/>
                <p:cNvSpPr/>
                <p:nvPr/>
              </p:nvSpPr>
              <p:spPr>
                <a:xfrm>
                  <a:off x="71899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0" name="Google Shape;690;p35"/>
                <p:cNvSpPr/>
                <p:nvPr/>
              </p:nvSpPr>
              <p:spPr>
                <a:xfrm>
                  <a:off x="74926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1" name="Google Shape;691;p35"/>
                <p:cNvSpPr/>
                <p:nvPr/>
              </p:nvSpPr>
              <p:spPr>
                <a:xfrm>
                  <a:off x="77953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92" name="Google Shape;692;p35"/>
              <p:cNvGrpSpPr/>
              <p:nvPr/>
            </p:nvGrpSpPr>
            <p:grpSpPr>
              <a:xfrm>
                <a:off x="5373750" y="3328500"/>
                <a:ext cx="2724300" cy="302700"/>
                <a:chOff x="5373750" y="1209600"/>
                <a:chExt cx="2724300" cy="302700"/>
              </a:xfrm>
            </p:grpSpPr>
            <p:sp>
              <p:nvSpPr>
                <p:cNvPr id="693" name="Google Shape;693;p35"/>
                <p:cNvSpPr/>
                <p:nvPr/>
              </p:nvSpPr>
              <p:spPr>
                <a:xfrm>
                  <a:off x="53737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4" name="Google Shape;694;p35"/>
                <p:cNvSpPr/>
                <p:nvPr/>
              </p:nvSpPr>
              <p:spPr>
                <a:xfrm>
                  <a:off x="56764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5" name="Google Shape;695;p35"/>
                <p:cNvSpPr/>
                <p:nvPr/>
              </p:nvSpPr>
              <p:spPr>
                <a:xfrm>
                  <a:off x="59791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6" name="Google Shape;696;p35"/>
                <p:cNvSpPr/>
                <p:nvPr/>
              </p:nvSpPr>
              <p:spPr>
                <a:xfrm>
                  <a:off x="62818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7" name="Google Shape;697;p35"/>
                <p:cNvSpPr/>
                <p:nvPr/>
              </p:nvSpPr>
              <p:spPr>
                <a:xfrm>
                  <a:off x="65845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8" name="Google Shape;698;p35"/>
                <p:cNvSpPr/>
                <p:nvPr/>
              </p:nvSpPr>
              <p:spPr>
                <a:xfrm>
                  <a:off x="68872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99" name="Google Shape;699;p35"/>
                <p:cNvSpPr/>
                <p:nvPr/>
              </p:nvSpPr>
              <p:spPr>
                <a:xfrm>
                  <a:off x="71899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00" name="Google Shape;700;p35"/>
                <p:cNvSpPr/>
                <p:nvPr/>
              </p:nvSpPr>
              <p:spPr>
                <a:xfrm>
                  <a:off x="74926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01" name="Google Shape;701;p35"/>
                <p:cNvSpPr/>
                <p:nvPr/>
              </p:nvSpPr>
              <p:spPr>
                <a:xfrm>
                  <a:off x="77953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702" name="Google Shape;702;p35"/>
              <p:cNvGrpSpPr/>
              <p:nvPr/>
            </p:nvGrpSpPr>
            <p:grpSpPr>
              <a:xfrm>
                <a:off x="5373750" y="3631250"/>
                <a:ext cx="2724300" cy="302700"/>
                <a:chOff x="5373750" y="1209600"/>
                <a:chExt cx="2724300" cy="302700"/>
              </a:xfrm>
            </p:grpSpPr>
            <p:sp>
              <p:nvSpPr>
                <p:cNvPr id="703" name="Google Shape;703;p35"/>
                <p:cNvSpPr/>
                <p:nvPr/>
              </p:nvSpPr>
              <p:spPr>
                <a:xfrm>
                  <a:off x="53737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56764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59791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06" name="Google Shape;706;p35"/>
                <p:cNvSpPr/>
                <p:nvPr/>
              </p:nvSpPr>
              <p:spPr>
                <a:xfrm>
                  <a:off x="62818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07" name="Google Shape;707;p35"/>
                <p:cNvSpPr/>
                <p:nvPr/>
              </p:nvSpPr>
              <p:spPr>
                <a:xfrm>
                  <a:off x="65845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68872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71899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74926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7795350" y="1209600"/>
                  <a:ext cx="302700" cy="3027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712" name="Google Shape;712;p35"/>
            <p:cNvSpPr/>
            <p:nvPr/>
          </p:nvSpPr>
          <p:spPr>
            <a:xfrm>
              <a:off x="8310900" y="1404050"/>
              <a:ext cx="98700" cy="4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8298950" y="1446350"/>
              <a:ext cx="98700" cy="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8381250" y="1512575"/>
              <a:ext cx="44100" cy="42300"/>
            </a:xfrm>
            <a:prstGeom prst="rect">
              <a:avLst/>
            </a:prstGeom>
            <a:solidFill>
              <a:srgbClr val="EAE5C4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8442250" y="1579900"/>
              <a:ext cx="98700" cy="42300"/>
            </a:xfrm>
            <a:prstGeom prst="rect">
              <a:avLst/>
            </a:prstGeom>
            <a:solidFill>
              <a:srgbClr val="EAE5C4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5086500" y="3577175"/>
              <a:ext cx="98700" cy="4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5086500" y="3619475"/>
              <a:ext cx="98700" cy="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80325" y="3503250"/>
              <a:ext cx="98700" cy="42300"/>
            </a:xfrm>
            <a:prstGeom prst="rect">
              <a:avLst/>
            </a:prstGeom>
            <a:solidFill>
              <a:srgbClr val="EAE5C4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980325" y="3649750"/>
              <a:ext cx="50100" cy="42300"/>
            </a:xfrm>
            <a:prstGeom prst="rect">
              <a:avLst/>
            </a:prstGeom>
            <a:solidFill>
              <a:srgbClr val="EAE5C4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4847875" y="3577175"/>
              <a:ext cx="50100" cy="42300"/>
            </a:xfrm>
            <a:prstGeom prst="rect">
              <a:avLst/>
            </a:prstGeom>
            <a:solidFill>
              <a:srgbClr val="EAE5C4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5185200" y="3692050"/>
              <a:ext cx="50100" cy="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22" name="Google Shape;722;p35"/>
          <p:cNvSpPr txBox="1">
            <a:spLocks noGrp="1"/>
          </p:cNvSpPr>
          <p:nvPr>
            <p:ph type="title"/>
          </p:nvPr>
        </p:nvSpPr>
        <p:spPr>
          <a:xfrm>
            <a:off x="1237900" y="961938"/>
            <a:ext cx="2962500" cy="8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brève</a:t>
            </a:r>
            <a:endParaRPr dirty="0"/>
          </a:p>
        </p:txBody>
      </p:sp>
      <p:grpSp>
        <p:nvGrpSpPr>
          <p:cNvPr id="723" name="Google Shape;723;p35"/>
          <p:cNvGrpSpPr/>
          <p:nvPr/>
        </p:nvGrpSpPr>
        <p:grpSpPr>
          <a:xfrm rot="-2700000">
            <a:off x="5453131" y="1889641"/>
            <a:ext cx="2566254" cy="1392415"/>
            <a:chOff x="1443025" y="1086275"/>
            <a:chExt cx="2111000" cy="1145400"/>
          </a:xfrm>
        </p:grpSpPr>
        <p:sp>
          <p:nvSpPr>
            <p:cNvPr id="724" name="Google Shape;724;p35"/>
            <p:cNvSpPr/>
            <p:nvPr/>
          </p:nvSpPr>
          <p:spPr>
            <a:xfrm>
              <a:off x="1443025" y="1086275"/>
              <a:ext cx="2111000" cy="229225"/>
            </a:xfrm>
            <a:custGeom>
              <a:avLst/>
              <a:gdLst/>
              <a:ahLst/>
              <a:cxnLst/>
              <a:rect l="l" t="t" r="r" b="b"/>
              <a:pathLst>
                <a:path w="84440" h="9169" extrusionOk="0">
                  <a:moveTo>
                    <a:pt x="84416" y="1679"/>
                  </a:moveTo>
                  <a:lnTo>
                    <a:pt x="84190" y="8883"/>
                  </a:lnTo>
                  <a:lnTo>
                    <a:pt x="274" y="9168"/>
                  </a:lnTo>
                  <a:lnTo>
                    <a:pt x="24" y="1703"/>
                  </a:lnTo>
                  <a:cubicBezTo>
                    <a:pt x="1" y="774"/>
                    <a:pt x="739" y="12"/>
                    <a:pt x="1667" y="12"/>
                  </a:cubicBezTo>
                  <a:lnTo>
                    <a:pt x="82785" y="12"/>
                  </a:lnTo>
                  <a:cubicBezTo>
                    <a:pt x="83701" y="1"/>
                    <a:pt x="84440" y="763"/>
                    <a:pt x="84416" y="1679"/>
                  </a:cubicBez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1450175" y="1200575"/>
              <a:ext cx="2097600" cy="1031100"/>
            </a:xfrm>
            <a:custGeom>
              <a:avLst/>
              <a:gdLst/>
              <a:ahLst/>
              <a:cxnLst/>
              <a:rect l="l" t="t" r="r" b="b"/>
              <a:pathLst>
                <a:path w="83904" h="41244" extrusionOk="0">
                  <a:moveTo>
                    <a:pt x="82070" y="5418"/>
                  </a:moveTo>
                  <a:lnTo>
                    <a:pt x="82106" y="5418"/>
                  </a:lnTo>
                  <a:lnTo>
                    <a:pt x="82427" y="893"/>
                  </a:lnTo>
                  <a:cubicBezTo>
                    <a:pt x="82463" y="417"/>
                    <a:pt x="82082" y="1"/>
                    <a:pt x="81606" y="1"/>
                  </a:cubicBezTo>
                  <a:lnTo>
                    <a:pt x="2155" y="1"/>
                  </a:lnTo>
                  <a:cubicBezTo>
                    <a:pt x="1655" y="1"/>
                    <a:pt x="1286" y="417"/>
                    <a:pt x="1334" y="893"/>
                  </a:cubicBezTo>
                  <a:lnTo>
                    <a:pt x="1691" y="5025"/>
                  </a:lnTo>
                  <a:lnTo>
                    <a:pt x="0" y="5013"/>
                  </a:lnTo>
                  <a:lnTo>
                    <a:pt x="1072" y="37196"/>
                  </a:lnTo>
                  <a:cubicBezTo>
                    <a:pt x="1155" y="39303"/>
                    <a:pt x="2882" y="41006"/>
                    <a:pt x="5001" y="41006"/>
                  </a:cubicBezTo>
                  <a:lnTo>
                    <a:pt x="79070" y="41220"/>
                  </a:lnTo>
                  <a:cubicBezTo>
                    <a:pt x="81213" y="41244"/>
                    <a:pt x="82963" y="39529"/>
                    <a:pt x="83023" y="37386"/>
                  </a:cubicBezTo>
                  <a:lnTo>
                    <a:pt x="83904" y="5406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1471900" y="1218725"/>
              <a:ext cx="2053850" cy="995400"/>
            </a:xfrm>
            <a:custGeom>
              <a:avLst/>
              <a:gdLst/>
              <a:ahLst/>
              <a:cxnLst/>
              <a:rect l="l" t="t" r="r" b="b"/>
              <a:pathLst>
                <a:path w="82154" h="39816" extrusionOk="0">
                  <a:moveTo>
                    <a:pt x="4382" y="39601"/>
                  </a:moveTo>
                  <a:cubicBezTo>
                    <a:pt x="2560" y="39601"/>
                    <a:pt x="1108" y="38172"/>
                    <a:pt x="1048" y="36374"/>
                  </a:cubicBezTo>
                  <a:lnTo>
                    <a:pt x="0" y="4989"/>
                  </a:lnTo>
                  <a:lnTo>
                    <a:pt x="1715" y="5001"/>
                  </a:lnTo>
                  <a:lnTo>
                    <a:pt x="1298" y="275"/>
                  </a:lnTo>
                  <a:cubicBezTo>
                    <a:pt x="1286" y="179"/>
                    <a:pt x="1322" y="108"/>
                    <a:pt x="1358" y="72"/>
                  </a:cubicBezTo>
                  <a:cubicBezTo>
                    <a:pt x="1382" y="48"/>
                    <a:pt x="1441" y="1"/>
                    <a:pt x="1536" y="1"/>
                  </a:cubicBezTo>
                  <a:lnTo>
                    <a:pt x="80475" y="1"/>
                  </a:lnTo>
                  <a:cubicBezTo>
                    <a:pt x="80558" y="1"/>
                    <a:pt x="80618" y="48"/>
                    <a:pt x="80653" y="72"/>
                  </a:cubicBezTo>
                  <a:cubicBezTo>
                    <a:pt x="80677" y="108"/>
                    <a:pt x="80725" y="167"/>
                    <a:pt x="80713" y="275"/>
                  </a:cubicBezTo>
                  <a:lnTo>
                    <a:pt x="80403" y="5370"/>
                  </a:lnTo>
                  <a:lnTo>
                    <a:pt x="82154" y="5394"/>
                  </a:lnTo>
                  <a:lnTo>
                    <a:pt x="81320" y="36565"/>
                  </a:lnTo>
                  <a:cubicBezTo>
                    <a:pt x="81272" y="38398"/>
                    <a:pt x="79808" y="39815"/>
                    <a:pt x="77986" y="39815"/>
                  </a:cubicBezTo>
                  <a:cubicBezTo>
                    <a:pt x="77974" y="39815"/>
                    <a:pt x="4382" y="39601"/>
                    <a:pt x="4382" y="39601"/>
                  </a:cubicBezTo>
                  <a:close/>
                </a:path>
              </a:pathLst>
            </a:custGeom>
            <a:solidFill>
              <a:srgbClr val="211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1471900" y="1412200"/>
              <a:ext cx="2052650" cy="581650"/>
            </a:xfrm>
            <a:custGeom>
              <a:avLst/>
              <a:gdLst/>
              <a:ahLst/>
              <a:cxnLst/>
              <a:rect l="l" t="t" r="r" b="b"/>
              <a:pathLst>
                <a:path w="82106" h="23266" extrusionOk="0">
                  <a:moveTo>
                    <a:pt x="10704" y="23266"/>
                  </a:moveTo>
                  <a:cubicBezTo>
                    <a:pt x="9811" y="23266"/>
                    <a:pt x="774" y="22301"/>
                    <a:pt x="774" y="22301"/>
                  </a:cubicBezTo>
                  <a:lnTo>
                    <a:pt x="0" y="1251"/>
                  </a:lnTo>
                  <a:cubicBezTo>
                    <a:pt x="0" y="1251"/>
                    <a:pt x="9287" y="310"/>
                    <a:pt x="10276" y="298"/>
                  </a:cubicBezTo>
                  <a:lnTo>
                    <a:pt x="12907" y="287"/>
                  </a:lnTo>
                  <a:lnTo>
                    <a:pt x="60603" y="48"/>
                  </a:lnTo>
                  <a:lnTo>
                    <a:pt x="71236" y="1"/>
                  </a:lnTo>
                  <a:lnTo>
                    <a:pt x="82106" y="1"/>
                  </a:lnTo>
                  <a:lnTo>
                    <a:pt x="81487" y="22694"/>
                  </a:lnTo>
                  <a:cubicBezTo>
                    <a:pt x="81487" y="22694"/>
                    <a:pt x="71986" y="23254"/>
                    <a:pt x="71033" y="23254"/>
                  </a:cubicBezTo>
                  <a:lnTo>
                    <a:pt x="10704" y="23254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574000" y="1437200"/>
              <a:ext cx="1814525" cy="532550"/>
            </a:xfrm>
            <a:custGeom>
              <a:avLst/>
              <a:gdLst/>
              <a:ahLst/>
              <a:cxnLst/>
              <a:rect l="l" t="t" r="r" b="b"/>
              <a:pathLst>
                <a:path w="72581" h="21302" extrusionOk="0">
                  <a:moveTo>
                    <a:pt x="68461" y="20230"/>
                  </a:moveTo>
                  <a:cubicBezTo>
                    <a:pt x="68104" y="20896"/>
                    <a:pt x="67413" y="21301"/>
                    <a:pt x="66675" y="21301"/>
                  </a:cubicBezTo>
                  <a:lnTo>
                    <a:pt x="6882" y="21301"/>
                  </a:lnTo>
                  <a:cubicBezTo>
                    <a:pt x="6203" y="21301"/>
                    <a:pt x="5560" y="20956"/>
                    <a:pt x="5191" y="20361"/>
                  </a:cubicBezTo>
                  <a:cubicBezTo>
                    <a:pt x="3596" y="17872"/>
                    <a:pt x="0" y="10621"/>
                    <a:pt x="4668" y="1394"/>
                  </a:cubicBezTo>
                  <a:cubicBezTo>
                    <a:pt x="5013" y="727"/>
                    <a:pt x="5691" y="311"/>
                    <a:pt x="6453" y="299"/>
                  </a:cubicBezTo>
                  <a:lnTo>
                    <a:pt x="9061" y="287"/>
                  </a:lnTo>
                  <a:lnTo>
                    <a:pt x="35386" y="144"/>
                  </a:lnTo>
                  <a:lnTo>
                    <a:pt x="46673" y="84"/>
                  </a:lnTo>
                  <a:lnTo>
                    <a:pt x="46673" y="84"/>
                  </a:lnTo>
                  <a:lnTo>
                    <a:pt x="56329" y="37"/>
                  </a:lnTo>
                  <a:lnTo>
                    <a:pt x="56329" y="37"/>
                  </a:lnTo>
                  <a:lnTo>
                    <a:pt x="66854" y="1"/>
                  </a:lnTo>
                  <a:cubicBezTo>
                    <a:pt x="67663" y="1"/>
                    <a:pt x="68414" y="501"/>
                    <a:pt x="68735" y="1275"/>
                  </a:cubicBezTo>
                  <a:cubicBezTo>
                    <a:pt x="70021" y="4418"/>
                    <a:pt x="72581" y="12622"/>
                    <a:pt x="68461" y="20230"/>
                  </a:cubicBezTo>
                  <a:close/>
                </a:path>
              </a:pathLst>
            </a:custGeom>
            <a:solidFill>
              <a:srgbClr val="8A7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1703475" y="1441675"/>
              <a:ext cx="855500" cy="528075"/>
            </a:xfrm>
            <a:custGeom>
              <a:avLst/>
              <a:gdLst/>
              <a:ahLst/>
              <a:cxnLst/>
              <a:rect l="l" t="t" r="r" b="b"/>
              <a:pathLst>
                <a:path w="34220" h="21123" extrusionOk="0">
                  <a:moveTo>
                    <a:pt x="34219" y="11002"/>
                  </a:moveTo>
                  <a:cubicBezTo>
                    <a:pt x="34219" y="14776"/>
                    <a:pt x="32993" y="18289"/>
                    <a:pt x="30909" y="21122"/>
                  </a:cubicBezTo>
                  <a:lnTo>
                    <a:pt x="3310" y="21122"/>
                  </a:lnTo>
                  <a:cubicBezTo>
                    <a:pt x="1227" y="18289"/>
                    <a:pt x="0" y="14776"/>
                    <a:pt x="0" y="11002"/>
                  </a:cubicBezTo>
                  <a:cubicBezTo>
                    <a:pt x="0" y="6870"/>
                    <a:pt x="1453" y="3084"/>
                    <a:pt x="3894" y="132"/>
                  </a:cubicBezTo>
                  <a:lnTo>
                    <a:pt x="30219" y="1"/>
                  </a:lnTo>
                  <a:cubicBezTo>
                    <a:pt x="32707" y="2977"/>
                    <a:pt x="34219" y="6811"/>
                    <a:pt x="34219" y="11002"/>
                  </a:cubicBezTo>
                  <a:close/>
                </a:path>
              </a:pathLst>
            </a:custGeom>
            <a:solidFill>
              <a:srgbClr val="0C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931475" y="1516975"/>
              <a:ext cx="399775" cy="399475"/>
            </a:xfrm>
            <a:custGeom>
              <a:avLst/>
              <a:gdLst/>
              <a:ahLst/>
              <a:cxnLst/>
              <a:rect l="l" t="t" r="r" b="b"/>
              <a:pathLst>
                <a:path w="15991" h="15979" extrusionOk="0">
                  <a:moveTo>
                    <a:pt x="9192" y="668"/>
                  </a:moveTo>
                  <a:cubicBezTo>
                    <a:pt x="13240" y="1322"/>
                    <a:pt x="15991" y="5144"/>
                    <a:pt x="15324" y="9192"/>
                  </a:cubicBezTo>
                  <a:cubicBezTo>
                    <a:pt x="14657" y="13241"/>
                    <a:pt x="10847" y="15979"/>
                    <a:pt x="6799" y="15324"/>
                  </a:cubicBezTo>
                  <a:cubicBezTo>
                    <a:pt x="2751" y="14657"/>
                    <a:pt x="1" y="10847"/>
                    <a:pt x="667" y="6799"/>
                  </a:cubicBezTo>
                  <a:cubicBezTo>
                    <a:pt x="1322" y="2751"/>
                    <a:pt x="5144" y="1"/>
                    <a:pt x="9192" y="668"/>
                  </a:cubicBezTo>
                  <a:close/>
                </a:path>
              </a:pathLst>
            </a:custGeom>
            <a:solidFill>
              <a:srgbClr val="CCCA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1955300" y="1540500"/>
              <a:ext cx="351850" cy="352150"/>
            </a:xfrm>
            <a:custGeom>
              <a:avLst/>
              <a:gdLst/>
              <a:ahLst/>
              <a:cxnLst/>
              <a:rect l="l" t="t" r="r" b="b"/>
              <a:pathLst>
                <a:path w="14074" h="14086" extrusionOk="0">
                  <a:moveTo>
                    <a:pt x="7025" y="0"/>
                  </a:moveTo>
                  <a:lnTo>
                    <a:pt x="7037" y="1239"/>
                  </a:lnTo>
                  <a:cubicBezTo>
                    <a:pt x="8180" y="1239"/>
                    <a:pt x="9299" y="1584"/>
                    <a:pt x="10251" y="2203"/>
                  </a:cubicBezTo>
                  <a:lnTo>
                    <a:pt x="10918" y="1179"/>
                  </a:lnTo>
                  <a:cubicBezTo>
                    <a:pt x="9775" y="405"/>
                    <a:pt x="8418" y="0"/>
                    <a:pt x="7037" y="0"/>
                  </a:cubicBezTo>
                  <a:close/>
                  <a:moveTo>
                    <a:pt x="5644" y="155"/>
                  </a:moveTo>
                  <a:cubicBezTo>
                    <a:pt x="4275" y="417"/>
                    <a:pt x="3024" y="1096"/>
                    <a:pt x="2036" y="2084"/>
                  </a:cubicBezTo>
                  <a:lnTo>
                    <a:pt x="2917" y="2953"/>
                  </a:lnTo>
                  <a:cubicBezTo>
                    <a:pt x="3739" y="2132"/>
                    <a:pt x="4763" y="1584"/>
                    <a:pt x="5882" y="1358"/>
                  </a:cubicBezTo>
                  <a:lnTo>
                    <a:pt x="5644" y="155"/>
                  </a:lnTo>
                  <a:close/>
                  <a:moveTo>
                    <a:pt x="11978" y="2060"/>
                  </a:moveTo>
                  <a:lnTo>
                    <a:pt x="11121" y="2941"/>
                  </a:lnTo>
                  <a:cubicBezTo>
                    <a:pt x="11942" y="3751"/>
                    <a:pt x="12502" y="4763"/>
                    <a:pt x="12728" y="5894"/>
                  </a:cubicBezTo>
                  <a:lnTo>
                    <a:pt x="13919" y="5644"/>
                  </a:lnTo>
                  <a:cubicBezTo>
                    <a:pt x="13645" y="4287"/>
                    <a:pt x="12978" y="3036"/>
                    <a:pt x="11978" y="2060"/>
                  </a:cubicBezTo>
                  <a:close/>
                  <a:moveTo>
                    <a:pt x="1179" y="3144"/>
                  </a:moveTo>
                  <a:cubicBezTo>
                    <a:pt x="405" y="4310"/>
                    <a:pt x="0" y="5656"/>
                    <a:pt x="0" y="7061"/>
                  </a:cubicBezTo>
                  <a:lnTo>
                    <a:pt x="1227" y="7049"/>
                  </a:lnTo>
                  <a:cubicBezTo>
                    <a:pt x="1227" y="5894"/>
                    <a:pt x="1560" y="4787"/>
                    <a:pt x="2203" y="3834"/>
                  </a:cubicBezTo>
                  <a:lnTo>
                    <a:pt x="1179" y="3144"/>
                  </a:lnTo>
                  <a:close/>
                  <a:moveTo>
                    <a:pt x="14073" y="7013"/>
                  </a:moveTo>
                  <a:lnTo>
                    <a:pt x="12847" y="7049"/>
                  </a:lnTo>
                  <a:cubicBezTo>
                    <a:pt x="12847" y="8204"/>
                    <a:pt x="12502" y="9323"/>
                    <a:pt x="11859" y="10275"/>
                  </a:cubicBezTo>
                  <a:lnTo>
                    <a:pt x="12883" y="10954"/>
                  </a:lnTo>
                  <a:cubicBezTo>
                    <a:pt x="13657" y="9799"/>
                    <a:pt x="14073" y="8442"/>
                    <a:pt x="14073" y="7049"/>
                  </a:cubicBezTo>
                  <a:lnTo>
                    <a:pt x="14073" y="7013"/>
                  </a:lnTo>
                  <a:close/>
                  <a:moveTo>
                    <a:pt x="1334" y="8192"/>
                  </a:moveTo>
                  <a:lnTo>
                    <a:pt x="131" y="8430"/>
                  </a:lnTo>
                  <a:cubicBezTo>
                    <a:pt x="417" y="9799"/>
                    <a:pt x="1072" y="11049"/>
                    <a:pt x="2072" y="12026"/>
                  </a:cubicBezTo>
                  <a:lnTo>
                    <a:pt x="2929" y="11157"/>
                  </a:lnTo>
                  <a:cubicBezTo>
                    <a:pt x="2108" y="10347"/>
                    <a:pt x="1560" y="9323"/>
                    <a:pt x="1334" y="8192"/>
                  </a:cubicBezTo>
                  <a:close/>
                  <a:moveTo>
                    <a:pt x="11144" y="11145"/>
                  </a:moveTo>
                  <a:cubicBezTo>
                    <a:pt x="10347" y="11966"/>
                    <a:pt x="9311" y="12514"/>
                    <a:pt x="8180" y="12740"/>
                  </a:cubicBezTo>
                  <a:lnTo>
                    <a:pt x="8418" y="13955"/>
                  </a:lnTo>
                  <a:cubicBezTo>
                    <a:pt x="9775" y="13681"/>
                    <a:pt x="11025" y="13014"/>
                    <a:pt x="12002" y="12014"/>
                  </a:cubicBezTo>
                  <a:lnTo>
                    <a:pt x="11144" y="11145"/>
                  </a:lnTo>
                  <a:close/>
                  <a:moveTo>
                    <a:pt x="3810" y="11883"/>
                  </a:moveTo>
                  <a:lnTo>
                    <a:pt x="3120" y="12907"/>
                  </a:lnTo>
                  <a:cubicBezTo>
                    <a:pt x="4286" y="13681"/>
                    <a:pt x="5644" y="14085"/>
                    <a:pt x="7037" y="14085"/>
                  </a:cubicBezTo>
                  <a:lnTo>
                    <a:pt x="7025" y="12847"/>
                  </a:lnTo>
                  <a:cubicBezTo>
                    <a:pt x="5882" y="12847"/>
                    <a:pt x="4763" y="12526"/>
                    <a:pt x="3810" y="11883"/>
                  </a:cubicBezTo>
                  <a:close/>
                </a:path>
              </a:pathLst>
            </a:custGeom>
            <a:solidFill>
              <a:srgbClr val="A6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073450" y="1659250"/>
              <a:ext cx="115525" cy="115525"/>
            </a:xfrm>
            <a:custGeom>
              <a:avLst/>
              <a:gdLst/>
              <a:ahLst/>
              <a:cxnLst/>
              <a:rect l="l" t="t" r="r" b="b"/>
              <a:pathLst>
                <a:path w="4621" h="4621" extrusionOk="0">
                  <a:moveTo>
                    <a:pt x="4621" y="2311"/>
                  </a:moveTo>
                  <a:cubicBezTo>
                    <a:pt x="4621" y="3585"/>
                    <a:pt x="3597" y="4621"/>
                    <a:pt x="2311" y="4621"/>
                  </a:cubicBezTo>
                  <a:cubicBezTo>
                    <a:pt x="1025" y="4621"/>
                    <a:pt x="1" y="3585"/>
                    <a:pt x="1" y="2311"/>
                  </a:cubicBezTo>
                  <a:cubicBezTo>
                    <a:pt x="1" y="1025"/>
                    <a:pt x="1025" y="1"/>
                    <a:pt x="2311" y="1"/>
                  </a:cubicBezTo>
                  <a:cubicBezTo>
                    <a:pt x="3597" y="1"/>
                    <a:pt x="4621" y="1025"/>
                    <a:pt x="4621" y="2311"/>
                  </a:cubicBezTo>
                  <a:close/>
                </a:path>
              </a:pathLst>
            </a:custGeom>
            <a:solidFill>
              <a:srgbClr val="A6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104725" y="1690525"/>
              <a:ext cx="53000" cy="53000"/>
            </a:xfrm>
            <a:custGeom>
              <a:avLst/>
              <a:gdLst/>
              <a:ahLst/>
              <a:cxnLst/>
              <a:rect l="l" t="t" r="r" b="b"/>
              <a:pathLst>
                <a:path w="2120" h="2120" extrusionOk="0">
                  <a:moveTo>
                    <a:pt x="2119" y="1060"/>
                  </a:moveTo>
                  <a:cubicBezTo>
                    <a:pt x="2119" y="1643"/>
                    <a:pt x="1643" y="2119"/>
                    <a:pt x="1060" y="2119"/>
                  </a:cubicBezTo>
                  <a:cubicBezTo>
                    <a:pt x="476" y="2119"/>
                    <a:pt x="0" y="1643"/>
                    <a:pt x="0" y="1060"/>
                  </a:cubicBezTo>
                  <a:cubicBezTo>
                    <a:pt x="0" y="476"/>
                    <a:pt x="476" y="0"/>
                    <a:pt x="1060" y="0"/>
                  </a:cubicBezTo>
                  <a:cubicBezTo>
                    <a:pt x="1643" y="0"/>
                    <a:pt x="2119" y="464"/>
                    <a:pt x="2119" y="1060"/>
                  </a:cubicBezTo>
                  <a:close/>
                </a:path>
              </a:pathLst>
            </a:custGeom>
            <a:solidFill>
              <a:srgbClr val="6B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946650" y="1731900"/>
              <a:ext cx="96175" cy="128300"/>
            </a:xfrm>
            <a:custGeom>
              <a:avLst/>
              <a:gdLst/>
              <a:ahLst/>
              <a:cxnLst/>
              <a:rect l="l" t="t" r="r" b="b"/>
              <a:pathLst>
                <a:path w="3847" h="5132" extrusionOk="0">
                  <a:moveTo>
                    <a:pt x="2668" y="5132"/>
                  </a:moveTo>
                  <a:lnTo>
                    <a:pt x="3847" y="3691"/>
                  </a:lnTo>
                  <a:cubicBezTo>
                    <a:pt x="3847" y="3691"/>
                    <a:pt x="1918" y="2274"/>
                    <a:pt x="1894" y="0"/>
                  </a:cubicBezTo>
                  <a:lnTo>
                    <a:pt x="13" y="286"/>
                  </a:lnTo>
                  <a:cubicBezTo>
                    <a:pt x="1" y="298"/>
                    <a:pt x="156" y="3000"/>
                    <a:pt x="2668" y="5132"/>
                  </a:cubicBezTo>
                  <a:close/>
                </a:path>
              </a:pathLst>
            </a:custGeom>
            <a:solidFill>
              <a:srgbClr val="9B1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561325" y="1439000"/>
              <a:ext cx="603975" cy="530750"/>
            </a:xfrm>
            <a:custGeom>
              <a:avLst/>
              <a:gdLst/>
              <a:ahLst/>
              <a:cxnLst/>
              <a:rect l="l" t="t" r="r" b="b"/>
              <a:pathLst>
                <a:path w="24159" h="21230" extrusionOk="0">
                  <a:moveTo>
                    <a:pt x="24158" y="11109"/>
                  </a:moveTo>
                  <a:cubicBezTo>
                    <a:pt x="24158" y="15348"/>
                    <a:pt x="21967" y="19086"/>
                    <a:pt x="18669" y="21229"/>
                  </a:cubicBezTo>
                  <a:lnTo>
                    <a:pt x="5489" y="21229"/>
                  </a:lnTo>
                  <a:cubicBezTo>
                    <a:pt x="2191" y="19062"/>
                    <a:pt x="0" y="15348"/>
                    <a:pt x="0" y="11109"/>
                  </a:cubicBezTo>
                  <a:cubicBezTo>
                    <a:pt x="0" y="6180"/>
                    <a:pt x="2965" y="1941"/>
                    <a:pt x="7192" y="48"/>
                  </a:cubicBezTo>
                  <a:lnTo>
                    <a:pt x="7192" y="48"/>
                  </a:lnTo>
                  <a:lnTo>
                    <a:pt x="16848" y="0"/>
                  </a:lnTo>
                  <a:lnTo>
                    <a:pt x="16848" y="0"/>
                  </a:lnTo>
                  <a:cubicBezTo>
                    <a:pt x="21146" y="1858"/>
                    <a:pt x="24158" y="6132"/>
                    <a:pt x="24158" y="11109"/>
                  </a:cubicBezTo>
                  <a:close/>
                </a:path>
              </a:pathLst>
            </a:custGeom>
            <a:solidFill>
              <a:srgbClr val="0C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2663425" y="1516975"/>
              <a:ext cx="399475" cy="399775"/>
            </a:xfrm>
            <a:custGeom>
              <a:avLst/>
              <a:gdLst/>
              <a:ahLst/>
              <a:cxnLst/>
              <a:rect l="l" t="t" r="r" b="b"/>
              <a:pathLst>
                <a:path w="15979" h="15991" extrusionOk="0">
                  <a:moveTo>
                    <a:pt x="9192" y="668"/>
                  </a:moveTo>
                  <a:cubicBezTo>
                    <a:pt x="13240" y="1322"/>
                    <a:pt x="15978" y="5144"/>
                    <a:pt x="15323" y="9192"/>
                  </a:cubicBezTo>
                  <a:cubicBezTo>
                    <a:pt x="14657" y="13241"/>
                    <a:pt x="10847" y="15991"/>
                    <a:pt x="6799" y="15324"/>
                  </a:cubicBezTo>
                  <a:cubicBezTo>
                    <a:pt x="2750" y="14657"/>
                    <a:pt x="0" y="10847"/>
                    <a:pt x="667" y="6799"/>
                  </a:cubicBezTo>
                  <a:cubicBezTo>
                    <a:pt x="1322" y="2751"/>
                    <a:pt x="5144" y="1"/>
                    <a:pt x="9192" y="668"/>
                  </a:cubicBezTo>
                  <a:close/>
                </a:path>
              </a:pathLst>
            </a:custGeom>
            <a:solidFill>
              <a:srgbClr val="CCCA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2687225" y="1540500"/>
              <a:ext cx="351850" cy="352150"/>
            </a:xfrm>
            <a:custGeom>
              <a:avLst/>
              <a:gdLst/>
              <a:ahLst/>
              <a:cxnLst/>
              <a:rect l="l" t="t" r="r" b="b"/>
              <a:pathLst>
                <a:path w="14074" h="14086" extrusionOk="0">
                  <a:moveTo>
                    <a:pt x="7025" y="0"/>
                  </a:moveTo>
                  <a:lnTo>
                    <a:pt x="7037" y="1239"/>
                  </a:lnTo>
                  <a:cubicBezTo>
                    <a:pt x="8180" y="1239"/>
                    <a:pt x="9299" y="1584"/>
                    <a:pt x="10252" y="2203"/>
                  </a:cubicBezTo>
                  <a:lnTo>
                    <a:pt x="10919" y="1179"/>
                  </a:lnTo>
                  <a:cubicBezTo>
                    <a:pt x="9776" y="405"/>
                    <a:pt x="8418" y="0"/>
                    <a:pt x="7037" y="0"/>
                  </a:cubicBezTo>
                  <a:close/>
                  <a:moveTo>
                    <a:pt x="5656" y="155"/>
                  </a:moveTo>
                  <a:cubicBezTo>
                    <a:pt x="4287" y="417"/>
                    <a:pt x="3037" y="1096"/>
                    <a:pt x="2049" y="2084"/>
                  </a:cubicBezTo>
                  <a:lnTo>
                    <a:pt x="2930" y="2953"/>
                  </a:lnTo>
                  <a:cubicBezTo>
                    <a:pt x="3727" y="2132"/>
                    <a:pt x="4763" y="1584"/>
                    <a:pt x="5894" y="1358"/>
                  </a:cubicBezTo>
                  <a:lnTo>
                    <a:pt x="5656" y="155"/>
                  </a:lnTo>
                  <a:close/>
                  <a:moveTo>
                    <a:pt x="11990" y="2060"/>
                  </a:moveTo>
                  <a:lnTo>
                    <a:pt x="11133" y="2941"/>
                  </a:lnTo>
                  <a:cubicBezTo>
                    <a:pt x="11955" y="3751"/>
                    <a:pt x="12514" y="4763"/>
                    <a:pt x="12740" y="5894"/>
                  </a:cubicBezTo>
                  <a:lnTo>
                    <a:pt x="13931" y="5644"/>
                  </a:lnTo>
                  <a:cubicBezTo>
                    <a:pt x="13657" y="4287"/>
                    <a:pt x="12990" y="3036"/>
                    <a:pt x="11990" y="2060"/>
                  </a:cubicBezTo>
                  <a:close/>
                  <a:moveTo>
                    <a:pt x="1167" y="3144"/>
                  </a:moveTo>
                  <a:cubicBezTo>
                    <a:pt x="394" y="4310"/>
                    <a:pt x="1" y="5656"/>
                    <a:pt x="1" y="7061"/>
                  </a:cubicBezTo>
                  <a:lnTo>
                    <a:pt x="1227" y="7049"/>
                  </a:lnTo>
                  <a:cubicBezTo>
                    <a:pt x="1227" y="5894"/>
                    <a:pt x="1560" y="4787"/>
                    <a:pt x="2203" y="3834"/>
                  </a:cubicBezTo>
                  <a:lnTo>
                    <a:pt x="1167" y="3144"/>
                  </a:lnTo>
                  <a:close/>
                  <a:moveTo>
                    <a:pt x="14074" y="7013"/>
                  </a:moveTo>
                  <a:lnTo>
                    <a:pt x="12836" y="7049"/>
                  </a:lnTo>
                  <a:cubicBezTo>
                    <a:pt x="12836" y="8204"/>
                    <a:pt x="12502" y="9323"/>
                    <a:pt x="11859" y="10275"/>
                  </a:cubicBezTo>
                  <a:lnTo>
                    <a:pt x="12883" y="10954"/>
                  </a:lnTo>
                  <a:cubicBezTo>
                    <a:pt x="13657" y="9799"/>
                    <a:pt x="14074" y="8442"/>
                    <a:pt x="14074" y="7049"/>
                  </a:cubicBezTo>
                  <a:lnTo>
                    <a:pt x="14074" y="7013"/>
                  </a:lnTo>
                  <a:close/>
                  <a:moveTo>
                    <a:pt x="1334" y="8192"/>
                  </a:moveTo>
                  <a:lnTo>
                    <a:pt x="132" y="8430"/>
                  </a:lnTo>
                  <a:cubicBezTo>
                    <a:pt x="417" y="9799"/>
                    <a:pt x="1072" y="11049"/>
                    <a:pt x="2060" y="12026"/>
                  </a:cubicBezTo>
                  <a:lnTo>
                    <a:pt x="2930" y="11157"/>
                  </a:lnTo>
                  <a:cubicBezTo>
                    <a:pt x="2108" y="10347"/>
                    <a:pt x="1560" y="9323"/>
                    <a:pt x="1334" y="8192"/>
                  </a:cubicBezTo>
                  <a:close/>
                  <a:moveTo>
                    <a:pt x="11145" y="11145"/>
                  </a:moveTo>
                  <a:cubicBezTo>
                    <a:pt x="10335" y="11966"/>
                    <a:pt x="9311" y="12514"/>
                    <a:pt x="8180" y="12740"/>
                  </a:cubicBezTo>
                  <a:lnTo>
                    <a:pt x="8418" y="13955"/>
                  </a:lnTo>
                  <a:cubicBezTo>
                    <a:pt x="9776" y="13681"/>
                    <a:pt x="11026" y="13014"/>
                    <a:pt x="12002" y="12014"/>
                  </a:cubicBezTo>
                  <a:lnTo>
                    <a:pt x="11145" y="11145"/>
                  </a:lnTo>
                  <a:close/>
                  <a:moveTo>
                    <a:pt x="3823" y="11883"/>
                  </a:moveTo>
                  <a:lnTo>
                    <a:pt x="3132" y="12907"/>
                  </a:lnTo>
                  <a:cubicBezTo>
                    <a:pt x="4299" y="13681"/>
                    <a:pt x="5656" y="14085"/>
                    <a:pt x="7049" y="14085"/>
                  </a:cubicBezTo>
                  <a:lnTo>
                    <a:pt x="7037" y="12847"/>
                  </a:lnTo>
                  <a:cubicBezTo>
                    <a:pt x="5894" y="12847"/>
                    <a:pt x="4775" y="12526"/>
                    <a:pt x="3823" y="11883"/>
                  </a:cubicBezTo>
                  <a:close/>
                </a:path>
              </a:pathLst>
            </a:custGeom>
            <a:solidFill>
              <a:srgbClr val="A6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2805400" y="1659250"/>
              <a:ext cx="115525" cy="115525"/>
            </a:xfrm>
            <a:custGeom>
              <a:avLst/>
              <a:gdLst/>
              <a:ahLst/>
              <a:cxnLst/>
              <a:rect l="l" t="t" r="r" b="b"/>
              <a:pathLst>
                <a:path w="4621" h="4621" extrusionOk="0">
                  <a:moveTo>
                    <a:pt x="4620" y="2311"/>
                  </a:moveTo>
                  <a:cubicBezTo>
                    <a:pt x="4620" y="3585"/>
                    <a:pt x="3584" y="4621"/>
                    <a:pt x="2310" y="4621"/>
                  </a:cubicBezTo>
                  <a:cubicBezTo>
                    <a:pt x="1024" y="4621"/>
                    <a:pt x="0" y="3585"/>
                    <a:pt x="0" y="2311"/>
                  </a:cubicBezTo>
                  <a:cubicBezTo>
                    <a:pt x="0" y="1025"/>
                    <a:pt x="1024" y="1"/>
                    <a:pt x="2310" y="1"/>
                  </a:cubicBezTo>
                  <a:cubicBezTo>
                    <a:pt x="3584" y="1"/>
                    <a:pt x="4620" y="1025"/>
                    <a:pt x="4620" y="2311"/>
                  </a:cubicBezTo>
                  <a:close/>
                </a:path>
              </a:pathLst>
            </a:custGeom>
            <a:solidFill>
              <a:srgbClr val="A6A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2836650" y="1690525"/>
              <a:ext cx="53000" cy="53000"/>
            </a:xfrm>
            <a:custGeom>
              <a:avLst/>
              <a:gdLst/>
              <a:ahLst/>
              <a:cxnLst/>
              <a:rect l="l" t="t" r="r" b="b"/>
              <a:pathLst>
                <a:path w="2120" h="2120" extrusionOk="0">
                  <a:moveTo>
                    <a:pt x="2120" y="1060"/>
                  </a:moveTo>
                  <a:cubicBezTo>
                    <a:pt x="2120" y="1643"/>
                    <a:pt x="1644" y="2119"/>
                    <a:pt x="1060" y="2119"/>
                  </a:cubicBezTo>
                  <a:cubicBezTo>
                    <a:pt x="477" y="2119"/>
                    <a:pt x="1" y="1643"/>
                    <a:pt x="1" y="1060"/>
                  </a:cubicBezTo>
                  <a:cubicBezTo>
                    <a:pt x="1" y="476"/>
                    <a:pt x="477" y="0"/>
                    <a:pt x="1060" y="0"/>
                  </a:cubicBezTo>
                  <a:cubicBezTo>
                    <a:pt x="1644" y="0"/>
                    <a:pt x="2120" y="464"/>
                    <a:pt x="2120" y="1060"/>
                  </a:cubicBezTo>
                  <a:close/>
                </a:path>
              </a:pathLst>
            </a:custGeom>
            <a:solidFill>
              <a:srgbClr val="6B6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1473100" y="1193125"/>
              <a:ext cx="2043725" cy="122075"/>
            </a:xfrm>
            <a:custGeom>
              <a:avLst/>
              <a:gdLst/>
              <a:ahLst/>
              <a:cxnLst/>
              <a:rect l="l" t="t" r="r" b="b"/>
              <a:pathLst>
                <a:path w="81749" h="4883" extrusionOk="0">
                  <a:moveTo>
                    <a:pt x="726" y="4882"/>
                  </a:moveTo>
                  <a:lnTo>
                    <a:pt x="357" y="1334"/>
                  </a:lnTo>
                  <a:cubicBezTo>
                    <a:pt x="298" y="787"/>
                    <a:pt x="726" y="299"/>
                    <a:pt x="1298" y="299"/>
                  </a:cubicBezTo>
                  <a:lnTo>
                    <a:pt x="80772" y="299"/>
                  </a:lnTo>
                  <a:cubicBezTo>
                    <a:pt x="81248" y="299"/>
                    <a:pt x="81617" y="703"/>
                    <a:pt x="81570" y="1180"/>
                  </a:cubicBezTo>
                  <a:lnTo>
                    <a:pt x="81260" y="4597"/>
                  </a:lnTo>
                  <a:lnTo>
                    <a:pt x="81427" y="4597"/>
                  </a:lnTo>
                  <a:lnTo>
                    <a:pt x="81725" y="834"/>
                  </a:lnTo>
                  <a:cubicBezTo>
                    <a:pt x="81748" y="382"/>
                    <a:pt x="81403" y="1"/>
                    <a:pt x="80951" y="1"/>
                  </a:cubicBezTo>
                  <a:lnTo>
                    <a:pt x="1262" y="1"/>
                  </a:lnTo>
                  <a:cubicBezTo>
                    <a:pt x="548" y="1"/>
                    <a:pt x="0" y="608"/>
                    <a:pt x="71" y="1322"/>
                  </a:cubicBezTo>
                  <a:lnTo>
                    <a:pt x="429" y="4882"/>
                  </a:lnTo>
                  <a:lnTo>
                    <a:pt x="726" y="4882"/>
                  </a:lnTo>
                  <a:close/>
                </a:path>
              </a:pathLst>
            </a:custGeom>
            <a:solidFill>
              <a:srgbClr val="211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2059775" y="1414000"/>
              <a:ext cx="881375" cy="579850"/>
            </a:xfrm>
            <a:custGeom>
              <a:avLst/>
              <a:gdLst/>
              <a:ahLst/>
              <a:cxnLst/>
              <a:rect l="l" t="t" r="r" b="b"/>
              <a:pathLst>
                <a:path w="35255" h="23194" extrusionOk="0">
                  <a:moveTo>
                    <a:pt x="0" y="96"/>
                  </a:moveTo>
                  <a:lnTo>
                    <a:pt x="1310" y="23194"/>
                  </a:lnTo>
                  <a:lnTo>
                    <a:pt x="34481" y="23194"/>
                  </a:lnTo>
                  <a:lnTo>
                    <a:pt x="35255" y="0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135075" y="1444650"/>
              <a:ext cx="743575" cy="525400"/>
            </a:xfrm>
            <a:custGeom>
              <a:avLst/>
              <a:gdLst/>
              <a:ahLst/>
              <a:cxnLst/>
              <a:rect l="l" t="t" r="r" b="b"/>
              <a:pathLst>
                <a:path w="29743" h="21016" extrusionOk="0">
                  <a:moveTo>
                    <a:pt x="2060" y="21003"/>
                  </a:moveTo>
                  <a:lnTo>
                    <a:pt x="27825" y="20848"/>
                  </a:lnTo>
                  <a:cubicBezTo>
                    <a:pt x="28373" y="20848"/>
                    <a:pt x="28837" y="20444"/>
                    <a:pt x="28849" y="19944"/>
                  </a:cubicBezTo>
                  <a:lnTo>
                    <a:pt x="29719" y="977"/>
                  </a:lnTo>
                  <a:cubicBezTo>
                    <a:pt x="29742" y="441"/>
                    <a:pt x="29266" y="1"/>
                    <a:pt x="28671" y="1"/>
                  </a:cubicBezTo>
                  <a:lnTo>
                    <a:pt x="1072" y="1"/>
                  </a:lnTo>
                  <a:cubicBezTo>
                    <a:pt x="477" y="1"/>
                    <a:pt x="1" y="441"/>
                    <a:pt x="24" y="989"/>
                  </a:cubicBezTo>
                  <a:lnTo>
                    <a:pt x="1024" y="20098"/>
                  </a:lnTo>
                  <a:cubicBezTo>
                    <a:pt x="1048" y="20610"/>
                    <a:pt x="1513" y="21015"/>
                    <a:pt x="2060" y="21003"/>
                  </a:cubicBezTo>
                  <a:close/>
                </a:path>
              </a:pathLst>
            </a:custGeom>
            <a:solidFill>
              <a:srgbClr val="211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145800" y="1451800"/>
              <a:ext cx="723025" cy="510800"/>
            </a:xfrm>
            <a:custGeom>
              <a:avLst/>
              <a:gdLst/>
              <a:ahLst/>
              <a:cxnLst/>
              <a:rect l="l" t="t" r="r" b="b"/>
              <a:pathLst>
                <a:path w="28921" h="20432" extrusionOk="0">
                  <a:moveTo>
                    <a:pt x="28897" y="965"/>
                  </a:moveTo>
                  <a:lnTo>
                    <a:pt x="28813" y="2882"/>
                  </a:lnTo>
                  <a:lnTo>
                    <a:pt x="28813" y="2882"/>
                  </a:lnTo>
                  <a:lnTo>
                    <a:pt x="28539" y="8763"/>
                  </a:lnTo>
                  <a:lnTo>
                    <a:pt x="28147" y="17562"/>
                  </a:lnTo>
                  <a:lnTo>
                    <a:pt x="28051" y="19408"/>
                  </a:lnTo>
                  <a:cubicBezTo>
                    <a:pt x="28016" y="19896"/>
                    <a:pt x="27587" y="20277"/>
                    <a:pt x="27051" y="20277"/>
                  </a:cubicBezTo>
                  <a:lnTo>
                    <a:pt x="2000" y="20431"/>
                  </a:lnTo>
                  <a:cubicBezTo>
                    <a:pt x="1465" y="20431"/>
                    <a:pt x="1012" y="20039"/>
                    <a:pt x="988" y="19550"/>
                  </a:cubicBezTo>
                  <a:lnTo>
                    <a:pt x="917" y="18038"/>
                  </a:lnTo>
                  <a:lnTo>
                    <a:pt x="476" y="9347"/>
                  </a:lnTo>
                  <a:lnTo>
                    <a:pt x="131" y="2882"/>
                  </a:lnTo>
                  <a:lnTo>
                    <a:pt x="24" y="965"/>
                  </a:lnTo>
                  <a:cubicBezTo>
                    <a:pt x="0" y="441"/>
                    <a:pt x="453" y="0"/>
                    <a:pt x="1036" y="0"/>
                  </a:cubicBezTo>
                  <a:lnTo>
                    <a:pt x="27897" y="0"/>
                  </a:lnTo>
                  <a:cubicBezTo>
                    <a:pt x="28456" y="0"/>
                    <a:pt x="28920" y="441"/>
                    <a:pt x="28897" y="965"/>
                  </a:cubicBezTo>
                  <a:close/>
                </a:path>
              </a:pathLst>
            </a:custGeom>
            <a:solidFill>
              <a:srgbClr val="EAE5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452075" y="1414600"/>
              <a:ext cx="411100" cy="20550"/>
            </a:xfrm>
            <a:custGeom>
              <a:avLst/>
              <a:gdLst/>
              <a:ahLst/>
              <a:cxnLst/>
              <a:rect l="l" t="t" r="r" b="b"/>
              <a:pathLst>
                <a:path w="16444" h="822" extrusionOk="0">
                  <a:moveTo>
                    <a:pt x="203" y="83"/>
                  </a:moveTo>
                  <a:lnTo>
                    <a:pt x="1" y="822"/>
                  </a:lnTo>
                  <a:lnTo>
                    <a:pt x="16098" y="691"/>
                  </a:lnTo>
                  <a:lnTo>
                    <a:pt x="16443" y="0"/>
                  </a:lnTo>
                  <a:close/>
                </a:path>
              </a:pathLst>
            </a:custGeom>
            <a:solidFill>
              <a:srgbClr val="CEC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2144900" y="1451800"/>
              <a:ext cx="723925" cy="236050"/>
            </a:xfrm>
            <a:custGeom>
              <a:avLst/>
              <a:gdLst/>
              <a:ahLst/>
              <a:cxnLst/>
              <a:rect l="l" t="t" r="r" b="b"/>
              <a:pathLst>
                <a:path w="28957" h="9442" extrusionOk="0">
                  <a:moveTo>
                    <a:pt x="28933" y="965"/>
                  </a:moveTo>
                  <a:lnTo>
                    <a:pt x="28849" y="2882"/>
                  </a:lnTo>
                  <a:lnTo>
                    <a:pt x="28849" y="2882"/>
                  </a:lnTo>
                  <a:lnTo>
                    <a:pt x="28575" y="8763"/>
                  </a:lnTo>
                  <a:lnTo>
                    <a:pt x="512" y="9442"/>
                  </a:lnTo>
                  <a:lnTo>
                    <a:pt x="477" y="9347"/>
                  </a:lnTo>
                  <a:lnTo>
                    <a:pt x="143" y="2882"/>
                  </a:lnTo>
                  <a:lnTo>
                    <a:pt x="36" y="965"/>
                  </a:lnTo>
                  <a:cubicBezTo>
                    <a:pt x="0" y="441"/>
                    <a:pt x="465" y="0"/>
                    <a:pt x="1048" y="0"/>
                  </a:cubicBezTo>
                  <a:lnTo>
                    <a:pt x="27909" y="0"/>
                  </a:lnTo>
                  <a:cubicBezTo>
                    <a:pt x="28492" y="0"/>
                    <a:pt x="28956" y="441"/>
                    <a:pt x="28933" y="965"/>
                  </a:cubicBezTo>
                  <a:close/>
                </a:path>
              </a:pathLst>
            </a:custGeom>
            <a:solidFill>
              <a:srgbClr val="DB4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490950" y="1970025"/>
              <a:ext cx="2018125" cy="23825"/>
            </a:xfrm>
            <a:custGeom>
              <a:avLst/>
              <a:gdLst/>
              <a:ahLst/>
              <a:cxnLst/>
              <a:rect l="l" t="t" r="r" b="b"/>
              <a:pathLst>
                <a:path w="80725" h="953" extrusionOk="0">
                  <a:moveTo>
                    <a:pt x="0" y="953"/>
                  </a:moveTo>
                  <a:lnTo>
                    <a:pt x="80713" y="953"/>
                  </a:lnTo>
                  <a:lnTo>
                    <a:pt x="80725" y="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471600" y="1412500"/>
              <a:ext cx="2052950" cy="31275"/>
            </a:xfrm>
            <a:custGeom>
              <a:avLst/>
              <a:gdLst/>
              <a:ahLst/>
              <a:cxnLst/>
              <a:rect l="l" t="t" r="r" b="b"/>
              <a:pathLst>
                <a:path w="82118" h="1251" extrusionOk="0">
                  <a:moveTo>
                    <a:pt x="1" y="1251"/>
                  </a:moveTo>
                  <a:lnTo>
                    <a:pt x="81963" y="1037"/>
                  </a:lnTo>
                  <a:lnTo>
                    <a:pt x="82118" y="1"/>
                  </a:lnTo>
                  <a:lnTo>
                    <a:pt x="108" y="215"/>
                  </a:lnTo>
                  <a:close/>
                </a:path>
              </a:pathLst>
            </a:custGeom>
            <a:solidFill>
              <a:srgbClr val="38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8" name="Google Shape;748;p35"/>
          <p:cNvSpPr txBox="1">
            <a:spLocks noGrp="1"/>
          </p:cNvSpPr>
          <p:nvPr>
            <p:ph type="subTitle" idx="1"/>
          </p:nvPr>
        </p:nvSpPr>
        <p:spPr>
          <a:xfrm>
            <a:off x="1237900" y="1924325"/>
            <a:ext cx="2962500" cy="13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Objectifs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Présentation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Réussites/échecs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Gestion de projet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6"/>
          <p:cNvSpPr txBox="1">
            <a:spLocks noGrp="1"/>
          </p:cNvSpPr>
          <p:nvPr>
            <p:ph type="title"/>
          </p:nvPr>
        </p:nvSpPr>
        <p:spPr>
          <a:xfrm>
            <a:off x="2161950" y="2284204"/>
            <a:ext cx="48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 dirty="0"/>
          </a:p>
        </p:txBody>
      </p:sp>
      <p:sp>
        <p:nvSpPr>
          <p:cNvPr id="754" name="Google Shape;754;p36"/>
          <p:cNvSpPr txBox="1">
            <a:spLocks noGrp="1"/>
          </p:cNvSpPr>
          <p:nvPr>
            <p:ph type="title" idx="2"/>
          </p:nvPr>
        </p:nvSpPr>
        <p:spPr>
          <a:xfrm>
            <a:off x="3952500" y="1479727"/>
            <a:ext cx="12390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755" name="Google Shape;755;p36"/>
          <p:cNvSpPr txBox="1">
            <a:spLocks noGrp="1"/>
          </p:cNvSpPr>
          <p:nvPr>
            <p:ph type="subTitle" idx="1"/>
          </p:nvPr>
        </p:nvSpPr>
        <p:spPr>
          <a:xfrm>
            <a:off x="2532725" y="3234954"/>
            <a:ext cx="40785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les données sont-elles stockées ?</a:t>
            </a:r>
            <a:endParaRPr dirty="0"/>
          </a:p>
        </p:txBody>
      </p:sp>
      <p:grpSp>
        <p:nvGrpSpPr>
          <p:cNvPr id="756" name="Google Shape;756;p36"/>
          <p:cNvGrpSpPr/>
          <p:nvPr/>
        </p:nvGrpSpPr>
        <p:grpSpPr>
          <a:xfrm>
            <a:off x="1763256" y="1285976"/>
            <a:ext cx="722450" cy="158692"/>
            <a:chOff x="2028225" y="1461925"/>
            <a:chExt cx="1132900" cy="248850"/>
          </a:xfrm>
        </p:grpSpPr>
        <p:sp>
          <p:nvSpPr>
            <p:cNvPr id="757" name="Google Shape;757;p36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2" name="Google Shape;762;p36"/>
          <p:cNvGrpSpPr/>
          <p:nvPr/>
        </p:nvGrpSpPr>
        <p:grpSpPr>
          <a:xfrm>
            <a:off x="1650356" y="1285976"/>
            <a:ext cx="722450" cy="158692"/>
            <a:chOff x="2028225" y="1461925"/>
            <a:chExt cx="1132900" cy="248850"/>
          </a:xfrm>
        </p:grpSpPr>
        <p:sp>
          <p:nvSpPr>
            <p:cNvPr id="763" name="Google Shape;763;p36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8" name="Google Shape;768;p36"/>
          <p:cNvGrpSpPr/>
          <p:nvPr/>
        </p:nvGrpSpPr>
        <p:grpSpPr>
          <a:xfrm>
            <a:off x="1713856" y="1285976"/>
            <a:ext cx="722450" cy="158692"/>
            <a:chOff x="2028225" y="1461925"/>
            <a:chExt cx="1132900" cy="248850"/>
          </a:xfrm>
        </p:grpSpPr>
        <p:sp>
          <p:nvSpPr>
            <p:cNvPr id="769" name="Google Shape;769;p36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7"/>
          <p:cNvSpPr/>
          <p:nvPr/>
        </p:nvSpPr>
        <p:spPr>
          <a:xfrm>
            <a:off x="4957225" y="1292950"/>
            <a:ext cx="2864100" cy="2557500"/>
          </a:xfrm>
          <a:prstGeom prst="roundRect">
            <a:avLst>
              <a:gd name="adj" fmla="val 1272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9" name="Google Shape;779;p37"/>
          <p:cNvSpPr/>
          <p:nvPr/>
        </p:nvSpPr>
        <p:spPr>
          <a:xfrm>
            <a:off x="1322675" y="1292950"/>
            <a:ext cx="2864100" cy="2557500"/>
          </a:xfrm>
          <a:prstGeom prst="roundRect">
            <a:avLst>
              <a:gd name="adj" fmla="val 1272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0" name="Google Shape;780;p37"/>
          <p:cNvSpPr txBox="1">
            <a:spLocks noGrp="1"/>
          </p:cNvSpPr>
          <p:nvPr>
            <p:ph type="subTitle" idx="1"/>
          </p:nvPr>
        </p:nvSpPr>
        <p:spPr>
          <a:xfrm>
            <a:off x="1480275" y="2089413"/>
            <a:ext cx="25650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 utilisée pour la création de la base de données</a:t>
            </a:r>
            <a:endParaRPr dirty="0"/>
          </a:p>
        </p:txBody>
      </p:sp>
      <p:sp>
        <p:nvSpPr>
          <p:cNvPr id="781" name="Google Shape;781;p37"/>
          <p:cNvSpPr txBox="1">
            <a:spLocks noGrp="1"/>
          </p:cNvSpPr>
          <p:nvPr>
            <p:ph type="subTitle" idx="3"/>
          </p:nvPr>
        </p:nvSpPr>
        <p:spPr>
          <a:xfrm>
            <a:off x="5106775" y="2089413"/>
            <a:ext cx="25650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container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services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base de données</a:t>
            </a:r>
            <a:endParaRPr dirty="0"/>
          </a:p>
        </p:txBody>
      </p:sp>
      <p:sp>
        <p:nvSpPr>
          <p:cNvPr id="782" name="Google Shape;782;p37"/>
          <p:cNvSpPr txBox="1">
            <a:spLocks noGrp="1"/>
          </p:cNvSpPr>
          <p:nvPr>
            <p:ph type="ctrTitle"/>
          </p:nvPr>
        </p:nvSpPr>
        <p:spPr>
          <a:xfrm>
            <a:off x="1477475" y="1618273"/>
            <a:ext cx="25650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 dirty="0"/>
          </a:p>
        </p:txBody>
      </p:sp>
      <p:sp>
        <p:nvSpPr>
          <p:cNvPr id="783" name="Google Shape;783;p37"/>
          <p:cNvSpPr txBox="1">
            <a:spLocks noGrp="1"/>
          </p:cNvSpPr>
          <p:nvPr>
            <p:ph type="ctrTitle" idx="2"/>
          </p:nvPr>
        </p:nvSpPr>
        <p:spPr>
          <a:xfrm>
            <a:off x="5108550" y="1618273"/>
            <a:ext cx="25650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8"/>
          <p:cNvSpPr txBox="1">
            <a:spLocks noGrp="1"/>
          </p:cNvSpPr>
          <p:nvPr>
            <p:ph type="title"/>
          </p:nvPr>
        </p:nvSpPr>
        <p:spPr>
          <a:xfrm>
            <a:off x="2141400" y="913650"/>
            <a:ext cx="4861200" cy="14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PrismarineJS</a:t>
            </a:r>
            <a:endParaRPr dirty="0"/>
          </a:p>
        </p:txBody>
      </p:sp>
      <p:sp>
        <p:nvSpPr>
          <p:cNvPr id="789" name="Google Shape;789;p38"/>
          <p:cNvSpPr txBox="1">
            <a:spLocks noGrp="1"/>
          </p:cNvSpPr>
          <p:nvPr>
            <p:ph type="subTitle" idx="1"/>
          </p:nvPr>
        </p:nvSpPr>
        <p:spPr>
          <a:xfrm>
            <a:off x="1381125" y="3447000"/>
            <a:ext cx="28986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Fournisseur du dataset utilisé</a:t>
            </a:r>
            <a:endParaRPr dirty="0"/>
          </a:p>
        </p:txBody>
      </p:sp>
      <p:sp>
        <p:nvSpPr>
          <p:cNvPr id="790" name="Google Shape;790;p38"/>
          <p:cNvSpPr txBox="1">
            <a:spLocks noGrp="1"/>
          </p:cNvSpPr>
          <p:nvPr>
            <p:ph type="subTitle" idx="2"/>
          </p:nvPr>
        </p:nvSpPr>
        <p:spPr>
          <a:xfrm>
            <a:off x="4864275" y="3447000"/>
            <a:ext cx="28986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Grande communauté niveau relationnel pour Minecraft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9"/>
          <p:cNvSpPr txBox="1">
            <a:spLocks noGrp="1"/>
          </p:cNvSpPr>
          <p:nvPr>
            <p:ph type="title"/>
          </p:nvPr>
        </p:nvSpPr>
        <p:spPr>
          <a:xfrm>
            <a:off x="1715550" y="1620900"/>
            <a:ext cx="5712900" cy="19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 dirty="0"/>
          </a:p>
        </p:txBody>
      </p:sp>
      <p:grpSp>
        <p:nvGrpSpPr>
          <p:cNvPr id="796" name="Google Shape;796;p39"/>
          <p:cNvGrpSpPr/>
          <p:nvPr/>
        </p:nvGrpSpPr>
        <p:grpSpPr>
          <a:xfrm>
            <a:off x="4068869" y="1010931"/>
            <a:ext cx="997961" cy="3134938"/>
            <a:chOff x="4068869" y="985605"/>
            <a:chExt cx="997961" cy="3134938"/>
          </a:xfrm>
        </p:grpSpPr>
        <p:grpSp>
          <p:nvGrpSpPr>
            <p:cNvPr id="797" name="Google Shape;797;p39"/>
            <p:cNvGrpSpPr/>
            <p:nvPr/>
          </p:nvGrpSpPr>
          <p:grpSpPr>
            <a:xfrm>
              <a:off x="4068869" y="985605"/>
              <a:ext cx="997961" cy="409213"/>
              <a:chOff x="4040759" y="904960"/>
              <a:chExt cx="1194591" cy="489900"/>
            </a:xfrm>
          </p:grpSpPr>
          <p:sp>
            <p:nvSpPr>
              <p:cNvPr id="798" name="Google Shape;798;p39"/>
              <p:cNvSpPr/>
              <p:nvPr/>
            </p:nvSpPr>
            <p:spPr>
              <a:xfrm>
                <a:off x="404075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4216931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4393104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4569276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>
                <a:off x="474544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03" name="Google Shape;803;p39"/>
            <p:cNvGrpSpPr/>
            <p:nvPr/>
          </p:nvGrpSpPr>
          <p:grpSpPr>
            <a:xfrm rot="10800000">
              <a:off x="4068869" y="3711330"/>
              <a:ext cx="997961" cy="409213"/>
              <a:chOff x="4040759" y="904960"/>
              <a:chExt cx="1194591" cy="489900"/>
            </a:xfrm>
          </p:grpSpPr>
          <p:sp>
            <p:nvSpPr>
              <p:cNvPr id="804" name="Google Shape;804;p39"/>
              <p:cNvSpPr/>
              <p:nvPr/>
            </p:nvSpPr>
            <p:spPr>
              <a:xfrm>
                <a:off x="404075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>
                <a:off x="4216931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4393104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4569276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4745449" y="904960"/>
                <a:ext cx="489900" cy="4899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9"/>
          <p:cNvSpPr/>
          <p:nvPr/>
        </p:nvSpPr>
        <p:spPr>
          <a:xfrm>
            <a:off x="5499979" y="634363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0" name="Google Shape;810;p39"/>
          <p:cNvSpPr/>
          <p:nvPr/>
        </p:nvSpPr>
        <p:spPr>
          <a:xfrm>
            <a:off x="5391341" y="634363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1" name="Google Shape;811;p39"/>
          <p:cNvSpPr/>
          <p:nvPr/>
        </p:nvSpPr>
        <p:spPr>
          <a:xfrm>
            <a:off x="7401734" y="634363"/>
            <a:ext cx="190500" cy="190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2" name="Google Shape;812;p39"/>
          <p:cNvSpPr/>
          <p:nvPr/>
        </p:nvSpPr>
        <p:spPr>
          <a:xfrm>
            <a:off x="4877363" y="634363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9"/>
          <p:cNvSpPr/>
          <p:nvPr/>
        </p:nvSpPr>
        <p:spPr>
          <a:xfrm rot="10800000">
            <a:off x="1797813" y="4336388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9"/>
          <p:cNvSpPr/>
          <p:nvPr/>
        </p:nvSpPr>
        <p:spPr>
          <a:xfrm rot="10800000">
            <a:off x="1906451" y="4336388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9"/>
          <p:cNvSpPr/>
          <p:nvPr/>
        </p:nvSpPr>
        <p:spPr>
          <a:xfrm rot="10800000">
            <a:off x="2420429" y="4336388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0"/>
          <p:cNvSpPr txBox="1">
            <a:spLocks noGrp="1"/>
          </p:cNvSpPr>
          <p:nvPr>
            <p:ph type="ctrTitle" idx="2"/>
          </p:nvPr>
        </p:nvSpPr>
        <p:spPr>
          <a:xfrm>
            <a:off x="5686200" y="1361050"/>
            <a:ext cx="2744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de base</a:t>
            </a:r>
            <a:endParaRPr dirty="0"/>
          </a:p>
        </p:txBody>
      </p:sp>
      <p:grpSp>
        <p:nvGrpSpPr>
          <p:cNvPr id="821" name="Google Shape;821;p40"/>
          <p:cNvGrpSpPr/>
          <p:nvPr/>
        </p:nvGrpSpPr>
        <p:grpSpPr>
          <a:xfrm>
            <a:off x="8082106" y="299501"/>
            <a:ext cx="722450" cy="158692"/>
            <a:chOff x="2028225" y="1461925"/>
            <a:chExt cx="1132900" cy="248850"/>
          </a:xfrm>
        </p:grpSpPr>
        <p:sp>
          <p:nvSpPr>
            <p:cNvPr id="822" name="Google Shape;822;p40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27" name="Google Shape;827;p40"/>
          <p:cNvGrpSpPr/>
          <p:nvPr/>
        </p:nvGrpSpPr>
        <p:grpSpPr>
          <a:xfrm>
            <a:off x="4716650" y="1181650"/>
            <a:ext cx="599700" cy="797700"/>
            <a:chOff x="4716650" y="1181650"/>
            <a:chExt cx="599700" cy="797700"/>
          </a:xfrm>
        </p:grpSpPr>
        <p:sp>
          <p:nvSpPr>
            <p:cNvPr id="828" name="Google Shape;828;p40"/>
            <p:cNvSpPr/>
            <p:nvPr/>
          </p:nvSpPr>
          <p:spPr>
            <a:xfrm>
              <a:off x="4716650" y="1379650"/>
              <a:ext cx="599700" cy="59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4716650" y="1181650"/>
              <a:ext cx="599700" cy="59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30" name="Google Shape;830;p40"/>
          <p:cNvGrpSpPr/>
          <p:nvPr/>
        </p:nvGrpSpPr>
        <p:grpSpPr>
          <a:xfrm>
            <a:off x="7969206" y="299501"/>
            <a:ext cx="722450" cy="158692"/>
            <a:chOff x="2028225" y="1461925"/>
            <a:chExt cx="1132900" cy="248850"/>
          </a:xfrm>
        </p:grpSpPr>
        <p:sp>
          <p:nvSpPr>
            <p:cNvPr id="831" name="Google Shape;831;p40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36" name="Google Shape;836;p40"/>
          <p:cNvSpPr/>
          <p:nvPr/>
        </p:nvSpPr>
        <p:spPr>
          <a:xfrm>
            <a:off x="722375" y="260100"/>
            <a:ext cx="2948100" cy="4623300"/>
          </a:xfrm>
          <a:prstGeom prst="roundRect">
            <a:avLst>
              <a:gd name="adj" fmla="val 11247"/>
            </a:avLst>
          </a:prstGeom>
          <a:solidFill>
            <a:srgbClr val="2224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224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7" name="Google Shape;837;p40"/>
          <p:cNvGrpSpPr/>
          <p:nvPr/>
        </p:nvGrpSpPr>
        <p:grpSpPr>
          <a:xfrm>
            <a:off x="8032706" y="299501"/>
            <a:ext cx="722450" cy="158692"/>
            <a:chOff x="2028225" y="1461925"/>
            <a:chExt cx="1132900" cy="248850"/>
          </a:xfrm>
        </p:grpSpPr>
        <p:sp>
          <p:nvSpPr>
            <p:cNvPr id="838" name="Google Shape;838;p40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43" name="Google Shape;8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588" y="355063"/>
            <a:ext cx="2567675" cy="44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1"/>
          <p:cNvSpPr txBox="1">
            <a:spLocks noGrp="1"/>
          </p:cNvSpPr>
          <p:nvPr>
            <p:ph type="ctrTitle" idx="3"/>
          </p:nvPr>
        </p:nvSpPr>
        <p:spPr>
          <a:xfrm>
            <a:off x="5686200" y="3322469"/>
            <a:ext cx="2744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Finales</a:t>
            </a:r>
            <a:endParaRPr dirty="0"/>
          </a:p>
        </p:txBody>
      </p:sp>
      <p:grpSp>
        <p:nvGrpSpPr>
          <p:cNvPr id="849" name="Google Shape;849;p41"/>
          <p:cNvGrpSpPr/>
          <p:nvPr/>
        </p:nvGrpSpPr>
        <p:grpSpPr>
          <a:xfrm>
            <a:off x="4716650" y="3143075"/>
            <a:ext cx="599700" cy="797700"/>
            <a:chOff x="4769550" y="1121825"/>
            <a:chExt cx="599700" cy="797700"/>
          </a:xfrm>
        </p:grpSpPr>
        <p:sp>
          <p:nvSpPr>
            <p:cNvPr id="850" name="Google Shape;850;p41"/>
            <p:cNvSpPr/>
            <p:nvPr/>
          </p:nvSpPr>
          <p:spPr>
            <a:xfrm>
              <a:off x="4769550" y="1319825"/>
              <a:ext cx="599700" cy="599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4769550" y="1121825"/>
              <a:ext cx="599700" cy="59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2" name="Google Shape;852;p41"/>
          <p:cNvGrpSpPr/>
          <p:nvPr/>
        </p:nvGrpSpPr>
        <p:grpSpPr>
          <a:xfrm>
            <a:off x="8082106" y="299501"/>
            <a:ext cx="722450" cy="158692"/>
            <a:chOff x="2028225" y="1461925"/>
            <a:chExt cx="1132900" cy="248850"/>
          </a:xfrm>
        </p:grpSpPr>
        <p:sp>
          <p:nvSpPr>
            <p:cNvPr id="853" name="Google Shape;853;p41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00FF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8" name="Google Shape;858;p41"/>
          <p:cNvGrpSpPr/>
          <p:nvPr/>
        </p:nvGrpSpPr>
        <p:grpSpPr>
          <a:xfrm>
            <a:off x="7969206" y="299501"/>
            <a:ext cx="722450" cy="158692"/>
            <a:chOff x="2028225" y="1461925"/>
            <a:chExt cx="1132900" cy="248850"/>
          </a:xfrm>
        </p:grpSpPr>
        <p:sp>
          <p:nvSpPr>
            <p:cNvPr id="859" name="Google Shape;859;p41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64" name="Google Shape;864;p41"/>
          <p:cNvSpPr/>
          <p:nvPr/>
        </p:nvSpPr>
        <p:spPr>
          <a:xfrm>
            <a:off x="722375" y="260100"/>
            <a:ext cx="2948100" cy="4623300"/>
          </a:xfrm>
          <a:prstGeom prst="roundRect">
            <a:avLst>
              <a:gd name="adj" fmla="val 11247"/>
            </a:avLst>
          </a:prstGeom>
          <a:solidFill>
            <a:srgbClr val="2224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224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5" name="Google Shape;865;p41"/>
          <p:cNvGrpSpPr/>
          <p:nvPr/>
        </p:nvGrpSpPr>
        <p:grpSpPr>
          <a:xfrm>
            <a:off x="8032706" y="299501"/>
            <a:ext cx="722450" cy="158692"/>
            <a:chOff x="2028225" y="1461925"/>
            <a:chExt cx="1132900" cy="248850"/>
          </a:xfrm>
        </p:grpSpPr>
        <p:sp>
          <p:nvSpPr>
            <p:cNvPr id="866" name="Google Shape;866;p41"/>
            <p:cNvSpPr/>
            <p:nvPr/>
          </p:nvSpPr>
          <p:spPr>
            <a:xfrm>
              <a:off x="2028225" y="1462225"/>
              <a:ext cx="189625" cy="247675"/>
            </a:xfrm>
            <a:custGeom>
              <a:avLst/>
              <a:gdLst/>
              <a:ahLst/>
              <a:cxnLst/>
              <a:rect l="l" t="t" r="r" b="b"/>
              <a:pathLst>
                <a:path w="7585" h="9907" extrusionOk="0">
                  <a:moveTo>
                    <a:pt x="5310" y="1429"/>
                  </a:moveTo>
                  <a:lnTo>
                    <a:pt x="5310" y="2119"/>
                  </a:lnTo>
                  <a:lnTo>
                    <a:pt x="6072" y="2119"/>
                  </a:lnTo>
                  <a:lnTo>
                    <a:pt x="6072" y="3536"/>
                  </a:lnTo>
                  <a:lnTo>
                    <a:pt x="5310" y="3536"/>
                  </a:lnTo>
                  <a:lnTo>
                    <a:pt x="5310" y="4251"/>
                  </a:lnTo>
                  <a:lnTo>
                    <a:pt x="1512" y="4251"/>
                  </a:lnTo>
                  <a:lnTo>
                    <a:pt x="1512" y="1429"/>
                  </a:lnTo>
                  <a:close/>
                  <a:moveTo>
                    <a:pt x="0" y="0"/>
                  </a:moveTo>
                  <a:lnTo>
                    <a:pt x="0" y="9906"/>
                  </a:lnTo>
                  <a:lnTo>
                    <a:pt x="1512" y="9906"/>
                  </a:lnTo>
                  <a:lnTo>
                    <a:pt x="1512" y="5679"/>
                  </a:lnTo>
                  <a:lnTo>
                    <a:pt x="6072" y="5679"/>
                  </a:lnTo>
                  <a:lnTo>
                    <a:pt x="6072" y="4965"/>
                  </a:lnTo>
                  <a:lnTo>
                    <a:pt x="6834" y="4965"/>
                  </a:lnTo>
                  <a:lnTo>
                    <a:pt x="6834" y="4251"/>
                  </a:lnTo>
                  <a:lnTo>
                    <a:pt x="7584" y="4251"/>
                  </a:lnTo>
                  <a:lnTo>
                    <a:pt x="7584" y="1429"/>
                  </a:lnTo>
                  <a:lnTo>
                    <a:pt x="6834" y="1429"/>
                  </a:lnTo>
                  <a:lnTo>
                    <a:pt x="6834" y="714"/>
                  </a:lnTo>
                  <a:lnTo>
                    <a:pt x="6072" y="714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2255025" y="1462500"/>
              <a:ext cx="189925" cy="247675"/>
            </a:xfrm>
            <a:custGeom>
              <a:avLst/>
              <a:gdLst/>
              <a:ahLst/>
              <a:cxnLst/>
              <a:rect l="l" t="t" r="r" b="b"/>
              <a:pathLst>
                <a:path w="7597" h="9907" extrusionOk="0">
                  <a:moveTo>
                    <a:pt x="1" y="1"/>
                  </a:moveTo>
                  <a:lnTo>
                    <a:pt x="1" y="9907"/>
                  </a:lnTo>
                  <a:lnTo>
                    <a:pt x="7597" y="9907"/>
                  </a:lnTo>
                  <a:lnTo>
                    <a:pt x="7597" y="8502"/>
                  </a:lnTo>
                  <a:lnTo>
                    <a:pt x="1525" y="85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2482150" y="1461925"/>
              <a:ext cx="189625" cy="248850"/>
            </a:xfrm>
            <a:custGeom>
              <a:avLst/>
              <a:gdLst/>
              <a:ahLst/>
              <a:cxnLst/>
              <a:rect l="l" t="t" r="r" b="b"/>
              <a:pathLst>
                <a:path w="7585" h="9954" extrusionOk="0">
                  <a:moveTo>
                    <a:pt x="4548" y="2119"/>
                  </a:moveTo>
                  <a:lnTo>
                    <a:pt x="4548" y="2834"/>
                  </a:lnTo>
                  <a:lnTo>
                    <a:pt x="5310" y="2834"/>
                  </a:lnTo>
                  <a:lnTo>
                    <a:pt x="5310" y="3548"/>
                  </a:lnTo>
                  <a:lnTo>
                    <a:pt x="6072" y="3548"/>
                  </a:lnTo>
                  <a:lnTo>
                    <a:pt x="6072" y="5679"/>
                  </a:lnTo>
                  <a:lnTo>
                    <a:pt x="1512" y="5679"/>
                  </a:lnTo>
                  <a:lnTo>
                    <a:pt x="1512" y="3548"/>
                  </a:lnTo>
                  <a:lnTo>
                    <a:pt x="2274" y="3548"/>
                  </a:lnTo>
                  <a:lnTo>
                    <a:pt x="2274" y="2834"/>
                  </a:lnTo>
                  <a:lnTo>
                    <a:pt x="3036" y="2834"/>
                  </a:lnTo>
                  <a:lnTo>
                    <a:pt x="3036" y="2119"/>
                  </a:lnTo>
                  <a:close/>
                  <a:moveTo>
                    <a:pt x="3036" y="0"/>
                  </a:moveTo>
                  <a:lnTo>
                    <a:pt x="3036" y="726"/>
                  </a:lnTo>
                  <a:lnTo>
                    <a:pt x="2274" y="726"/>
                  </a:lnTo>
                  <a:lnTo>
                    <a:pt x="2274" y="1441"/>
                  </a:lnTo>
                  <a:lnTo>
                    <a:pt x="1512" y="1441"/>
                  </a:lnTo>
                  <a:lnTo>
                    <a:pt x="1512" y="2131"/>
                  </a:lnTo>
                  <a:lnTo>
                    <a:pt x="750" y="2131"/>
                  </a:lnTo>
                  <a:lnTo>
                    <a:pt x="750" y="2846"/>
                  </a:lnTo>
                  <a:lnTo>
                    <a:pt x="0" y="2846"/>
                  </a:lnTo>
                  <a:lnTo>
                    <a:pt x="0" y="9930"/>
                  </a:lnTo>
                  <a:lnTo>
                    <a:pt x="1512" y="9930"/>
                  </a:lnTo>
                  <a:lnTo>
                    <a:pt x="1512" y="7120"/>
                  </a:lnTo>
                  <a:lnTo>
                    <a:pt x="6072" y="7120"/>
                  </a:lnTo>
                  <a:lnTo>
                    <a:pt x="6072" y="9954"/>
                  </a:lnTo>
                  <a:lnTo>
                    <a:pt x="7585" y="9954"/>
                  </a:lnTo>
                  <a:lnTo>
                    <a:pt x="7585" y="2870"/>
                  </a:lnTo>
                  <a:lnTo>
                    <a:pt x="6834" y="2870"/>
                  </a:lnTo>
                  <a:lnTo>
                    <a:pt x="6834" y="2155"/>
                  </a:lnTo>
                  <a:lnTo>
                    <a:pt x="6072" y="2155"/>
                  </a:lnTo>
                  <a:lnTo>
                    <a:pt x="6072" y="1441"/>
                  </a:lnTo>
                  <a:lnTo>
                    <a:pt x="5310" y="1441"/>
                  </a:lnTo>
                  <a:lnTo>
                    <a:pt x="5310" y="726"/>
                  </a:lnTo>
                  <a:lnTo>
                    <a:pt x="4548" y="726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2708950" y="1461925"/>
              <a:ext cx="189650" cy="248250"/>
            </a:xfrm>
            <a:custGeom>
              <a:avLst/>
              <a:gdLst/>
              <a:ahLst/>
              <a:cxnLst/>
              <a:rect l="l" t="t" r="r" b="b"/>
              <a:pathLst>
                <a:path w="7586" h="9930" extrusionOk="0">
                  <a:moveTo>
                    <a:pt x="6073" y="0"/>
                  </a:moveTo>
                  <a:lnTo>
                    <a:pt x="6073" y="3548"/>
                  </a:lnTo>
                  <a:lnTo>
                    <a:pt x="5323" y="3548"/>
                  </a:lnTo>
                  <a:lnTo>
                    <a:pt x="5323" y="4263"/>
                  </a:lnTo>
                  <a:lnTo>
                    <a:pt x="4561" y="4263"/>
                  </a:lnTo>
                  <a:lnTo>
                    <a:pt x="4561" y="4989"/>
                  </a:lnTo>
                  <a:lnTo>
                    <a:pt x="3037" y="4989"/>
                  </a:lnTo>
                  <a:lnTo>
                    <a:pt x="3037" y="4275"/>
                  </a:lnTo>
                  <a:lnTo>
                    <a:pt x="2287" y="4275"/>
                  </a:lnTo>
                  <a:lnTo>
                    <a:pt x="2287" y="3560"/>
                  </a:lnTo>
                  <a:lnTo>
                    <a:pt x="1525" y="3560"/>
                  </a:lnTo>
                  <a:lnTo>
                    <a:pt x="1525" y="24"/>
                  </a:lnTo>
                  <a:lnTo>
                    <a:pt x="1" y="24"/>
                  </a:lnTo>
                  <a:lnTo>
                    <a:pt x="1" y="4263"/>
                  </a:lnTo>
                  <a:lnTo>
                    <a:pt x="763" y="4263"/>
                  </a:lnTo>
                  <a:lnTo>
                    <a:pt x="763" y="4965"/>
                  </a:lnTo>
                  <a:lnTo>
                    <a:pt x="1525" y="4965"/>
                  </a:lnTo>
                  <a:lnTo>
                    <a:pt x="1525" y="5679"/>
                  </a:lnTo>
                  <a:lnTo>
                    <a:pt x="2287" y="5679"/>
                  </a:lnTo>
                  <a:lnTo>
                    <a:pt x="2287" y="6394"/>
                  </a:lnTo>
                  <a:lnTo>
                    <a:pt x="3037" y="6394"/>
                  </a:lnTo>
                  <a:lnTo>
                    <a:pt x="3037" y="9930"/>
                  </a:lnTo>
                  <a:lnTo>
                    <a:pt x="4561" y="9930"/>
                  </a:lnTo>
                  <a:lnTo>
                    <a:pt x="4561" y="6406"/>
                  </a:lnTo>
                  <a:lnTo>
                    <a:pt x="5323" y="6406"/>
                  </a:lnTo>
                  <a:lnTo>
                    <a:pt x="5323" y="5691"/>
                  </a:lnTo>
                  <a:lnTo>
                    <a:pt x="6073" y="5691"/>
                  </a:lnTo>
                  <a:lnTo>
                    <a:pt x="6073" y="4977"/>
                  </a:lnTo>
                  <a:lnTo>
                    <a:pt x="6835" y="4977"/>
                  </a:lnTo>
                  <a:lnTo>
                    <a:pt x="6835" y="4263"/>
                  </a:lnTo>
                  <a:lnTo>
                    <a:pt x="7585" y="4263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3050975" y="1488400"/>
              <a:ext cx="110150" cy="192925"/>
            </a:xfrm>
            <a:custGeom>
              <a:avLst/>
              <a:gdLst/>
              <a:ahLst/>
              <a:cxnLst/>
              <a:rect l="l" t="t" r="r" b="b"/>
              <a:pathLst>
                <a:path w="4406" h="7717" extrusionOk="0">
                  <a:moveTo>
                    <a:pt x="0" y="1"/>
                  </a:moveTo>
                  <a:lnTo>
                    <a:pt x="0" y="1108"/>
                  </a:lnTo>
                  <a:lnTo>
                    <a:pt x="0" y="2203"/>
                  </a:lnTo>
                  <a:lnTo>
                    <a:pt x="0" y="5513"/>
                  </a:lnTo>
                  <a:lnTo>
                    <a:pt x="0" y="6609"/>
                  </a:lnTo>
                  <a:lnTo>
                    <a:pt x="0" y="7716"/>
                  </a:lnTo>
                  <a:lnTo>
                    <a:pt x="1107" y="7716"/>
                  </a:lnTo>
                  <a:lnTo>
                    <a:pt x="1107" y="6609"/>
                  </a:lnTo>
                  <a:lnTo>
                    <a:pt x="2203" y="6609"/>
                  </a:lnTo>
                  <a:lnTo>
                    <a:pt x="2203" y="5537"/>
                  </a:lnTo>
                  <a:lnTo>
                    <a:pt x="2274" y="5513"/>
                  </a:lnTo>
                  <a:lnTo>
                    <a:pt x="3310" y="5513"/>
                  </a:lnTo>
                  <a:lnTo>
                    <a:pt x="3310" y="4406"/>
                  </a:lnTo>
                  <a:lnTo>
                    <a:pt x="4405" y="4406"/>
                  </a:lnTo>
                  <a:lnTo>
                    <a:pt x="4405" y="3311"/>
                  </a:lnTo>
                  <a:lnTo>
                    <a:pt x="3310" y="3311"/>
                  </a:lnTo>
                  <a:lnTo>
                    <a:pt x="3310" y="2203"/>
                  </a:lnTo>
                  <a:lnTo>
                    <a:pt x="2203" y="2203"/>
                  </a:lnTo>
                  <a:lnTo>
                    <a:pt x="2203" y="1108"/>
                  </a:lnTo>
                  <a:lnTo>
                    <a:pt x="1107" y="11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71" name="Google Shape;871;p41"/>
          <p:cNvPicPr preferRelativeResize="0"/>
          <p:nvPr/>
        </p:nvPicPr>
        <p:blipFill rotWithShape="1">
          <a:blip r:embed="rId3">
            <a:alphaModFix/>
          </a:blip>
          <a:srcRect l="5301" r="9044"/>
          <a:stretch/>
        </p:blipFill>
        <p:spPr>
          <a:xfrm>
            <a:off x="791925" y="1683099"/>
            <a:ext cx="2809000" cy="16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ntage VHS Style Lesson by Slidesgo">
  <a:themeElements>
    <a:clrScheme name="Simple Light">
      <a:dk1>
        <a:srgbClr val="0C1521"/>
      </a:dk1>
      <a:lt1>
        <a:srgbClr val="EAE5C4"/>
      </a:lt1>
      <a:dk2>
        <a:srgbClr val="0C1521"/>
      </a:dk2>
      <a:lt2>
        <a:srgbClr val="D7D4BE"/>
      </a:lt2>
      <a:accent1>
        <a:srgbClr val="E0C32E"/>
      </a:accent1>
      <a:accent2>
        <a:srgbClr val="DB450E"/>
      </a:accent2>
      <a:accent3>
        <a:srgbClr val="C81B19"/>
      </a:accent3>
      <a:accent4>
        <a:srgbClr val="9B1135"/>
      </a:accent4>
      <a:accent5>
        <a:srgbClr val="71173D"/>
      </a:accent5>
      <a:accent6>
        <a:srgbClr val="380B1E"/>
      </a:accent6>
      <a:hlink>
        <a:srgbClr val="EAE5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232</Words>
  <Application>Microsoft Office PowerPoint</Application>
  <PresentationFormat>On-screen Show (16:9)</PresentationFormat>
  <Paragraphs>87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Libre Baskerville</vt:lpstr>
      <vt:lpstr>Roboto Black</vt:lpstr>
      <vt:lpstr>Roboto</vt:lpstr>
      <vt:lpstr>Archivo Black</vt:lpstr>
      <vt:lpstr>Vintage VHS Style Lesson by Slidesgo</vt:lpstr>
      <vt:lpstr>WebCraft</vt:lpstr>
      <vt:lpstr>Table des matières</vt:lpstr>
      <vt:lpstr>Introduction brève</vt:lpstr>
      <vt:lpstr>Database</vt:lpstr>
      <vt:lpstr>MongoDB</vt:lpstr>
      <vt:lpstr>PrismarineJS</vt:lpstr>
      <vt:lpstr>Items</vt:lpstr>
      <vt:lpstr>Données de base</vt:lpstr>
      <vt:lpstr>Données Finales</vt:lpstr>
      <vt:lpstr>Recettes</vt:lpstr>
      <vt:lpstr>Données de base</vt:lpstr>
      <vt:lpstr>Données Finales</vt:lpstr>
      <vt:lpstr>Sauvegardes</vt:lpstr>
      <vt:lpstr>Données volatiles</vt:lpstr>
      <vt:lpstr>Backend</vt:lpstr>
      <vt:lpstr>Python</vt:lpstr>
      <vt:lpstr>Les objectifs du backend</vt:lpstr>
      <vt:lpstr>Gestion des crafts</vt:lpstr>
      <vt:lpstr>Gestion des crafts</vt:lpstr>
      <vt:lpstr>Gestion des crafts</vt:lpstr>
      <vt:lpstr>Frontend</vt:lpstr>
      <vt:lpstr>Inspiration de l’UI</vt:lpstr>
      <vt:lpstr>Complexités</vt:lpstr>
      <vt:lpstr>Bateaux en acacia</vt:lpstr>
      <vt:lpstr>La spritesheet</vt:lpstr>
      <vt:lpstr>La spritesheet</vt:lpstr>
      <vt:lpstr>Questions ?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WebCraft</dc:title>
  <cp:lastModifiedBy>Benjamin Loïc Fontana</cp:lastModifiedBy>
  <cp:revision>5</cp:revision>
  <dcterms:modified xsi:type="dcterms:W3CDTF">2024-01-18T10:59:44Z</dcterms:modified>
</cp:coreProperties>
</file>